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профессиональной информационной деятельности человека с использованием технических средств и информационных ресурсов.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807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/>
          <a:lstStyle/>
          <a:p>
            <a:r>
              <a:rPr lang="ru-RU" dirty="0"/>
              <a:t>Деятельность человека, связанную с процессами получе­ния, преобразования, накопления и передачи информации, называют </a:t>
            </a:r>
            <a:r>
              <a:rPr lang="ru-RU" b="1" dirty="0"/>
              <a:t>информационной деятельностью</a:t>
            </a:r>
            <a:r>
              <a:rPr lang="ru-RU" dirty="0" smtClean="0"/>
              <a:t>.</a:t>
            </a:r>
            <a:r>
              <a:rPr lang="ru-RU" dirty="0"/>
              <a:t> В настоящее время компьютеры используются для обра­ботки не только чисел, но и других видов информации. Бла­годаря этому компьютеры прочно вошли в жизнь современ­ного человека, широко применяются в производстве, проектно-конструкторских работах, бизнесе и многих других отраслях.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75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Но к современным </a:t>
            </a:r>
            <a:r>
              <a:rPr lang="ru-RU" b="1" dirty="0"/>
              <a:t>техническим средствам </a:t>
            </a:r>
            <a:r>
              <a:rPr lang="ru-RU" dirty="0"/>
              <a:t>работы с информацией относятся не только компьютеры, но и другие устройства, обеспечивающие ее передачу, обработку и хра­нение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Сетевое </a:t>
            </a:r>
            <a:r>
              <a:rPr lang="ru-RU" dirty="0"/>
              <a:t>оборудование: модемы, кабели, сетевые адаптеры.</a:t>
            </a:r>
          </a:p>
          <a:p>
            <a:r>
              <a:rPr lang="ru-RU" dirty="0"/>
              <a:t>Аналого-цифровые и цифро-аналоговые преобразователи.</a:t>
            </a:r>
          </a:p>
          <a:p>
            <a:r>
              <a:rPr lang="ru-RU" dirty="0"/>
              <a:t>цифровые фото- и видеокамеры, цифровые диктофоны.</a:t>
            </a:r>
          </a:p>
          <a:p>
            <a:r>
              <a:rPr lang="ru-RU" dirty="0"/>
              <a:t>Записывающие устройства (CD-R, CD-RW, DVD-RW и др.).</a:t>
            </a:r>
          </a:p>
          <a:p>
            <a:r>
              <a:rPr lang="ru-RU" dirty="0"/>
              <a:t>Полиграфическое оборудование.</a:t>
            </a:r>
          </a:p>
          <a:p>
            <a:r>
              <a:rPr lang="ru-RU" dirty="0"/>
              <a:t>Цифровые музыкальные студии.</a:t>
            </a:r>
          </a:p>
          <a:p>
            <a:r>
              <a:rPr lang="ru-RU" dirty="0"/>
              <a:t>Медицинское оборудование для УЗИ и томографии;</a:t>
            </a:r>
          </a:p>
          <a:p>
            <a:r>
              <a:rPr lang="ru-RU" dirty="0"/>
              <a:t>Сканеры в архивах, библиотеках, магазинах, на экзаме­нах и избирательных участках;</a:t>
            </a:r>
          </a:p>
          <a:p>
            <a:r>
              <a:rPr lang="ru-RU" dirty="0"/>
              <a:t>ТВ-тюнеры для подачи телевизионного сигнала в компьютер.</a:t>
            </a:r>
          </a:p>
          <a:p>
            <a:r>
              <a:rPr lang="ru-RU" dirty="0"/>
              <a:t>Плоттеры и различные принтеры.</a:t>
            </a:r>
          </a:p>
          <a:p>
            <a:r>
              <a:rPr lang="ru-RU" dirty="0"/>
              <a:t>Мультимедийные проекторы.</a:t>
            </a:r>
          </a:p>
          <a:p>
            <a:r>
              <a:rPr lang="ru-RU" dirty="0"/>
              <a:t>Флэш-память, используемая также в плеерах и фотоап­паратах.</a:t>
            </a:r>
          </a:p>
          <a:p>
            <a:r>
              <a:rPr lang="ru-RU" dirty="0"/>
              <a:t>Мобильные телефоны.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12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/>
          </a:bodyPr>
          <a:lstStyle/>
          <a:p>
            <a:r>
              <a:rPr lang="ru-RU" dirty="0"/>
              <a:t> Кроме персональных компьютеров существуют мощные вычислительные системы для решения сложных науч­но-технических и оборонных задач, обработки огромных баз данных, работы телекоммуникационных сетей:</a:t>
            </a:r>
          </a:p>
          <a:p>
            <a:r>
              <a:rPr lang="ru-RU" dirty="0"/>
              <a:t>Многопроцессорные системы параллельной обработки данных (управление сложными технологическими про­цессами).</a:t>
            </a:r>
          </a:p>
          <a:p>
            <a:r>
              <a:rPr lang="ru-RU" dirty="0"/>
              <a:t>Серверы в глобальной компьютерной сети, управляю­щие работой и хранящие огромный объем информации.</a:t>
            </a:r>
          </a:p>
          <a:p>
            <a:r>
              <a:rPr lang="ru-RU" dirty="0"/>
              <a:t>Специальные компьютеры для проектно-конструкторских работ.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4646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32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Виды профессиональной информационной деятельности человека с использованием технических средств и информационных ресурсов.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профессиональной информационной деятельности человека с использованием технических средств и информационных ресурсов.</dc:title>
  <dc:creator>Gorgonit</dc:creator>
  <cp:lastModifiedBy>Gorgonit</cp:lastModifiedBy>
  <cp:revision>1</cp:revision>
  <dcterms:created xsi:type="dcterms:W3CDTF">2021-09-14T08:47:27Z</dcterms:created>
  <dcterms:modified xsi:type="dcterms:W3CDTF">2021-09-14T08:59:28Z</dcterms:modified>
</cp:coreProperties>
</file>