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8" r:id="rId2"/>
    <p:sldId id="260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6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6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9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5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87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79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6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3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8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6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0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2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5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1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8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5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64AB436-A086-4616-87E6-311461035933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81759-6E32-4786-8858-0F40D7AAB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97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3D7B3-05EE-4F3D-AA54-9BC0E26D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6286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"БУРЯТСКИЙ РЕСПУБЛИКАНСКИЙ ИНФОРМАЦИОННО-ЭКОНОМИЧЕСКИЙ ТЕХНИКУМ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64E33D-B0E1-4921-B3EB-EE879ECEC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о сказке «Репка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обучающимся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2 курса, 122группы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38.02.07 «Банковское дело»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очная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Вильева Ольга Васильевна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ППМ, к.э.н., доцент Тураева И.Л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Улан-Удэ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C82684-50F5-4481-A519-95B350BB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3087757"/>
            <a:ext cx="4427325" cy="377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8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2792D3-EA25-4014-9F6D-B93DF6DA748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18" r="22037"/>
          <a:stretch/>
        </p:blipFill>
        <p:spPr bwMode="auto">
          <a:xfrm rot="5400000">
            <a:off x="2941984" y="-2027584"/>
            <a:ext cx="6308034" cy="10919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191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17E51F-6127-4078-A459-02A9DA1B4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t="3176" r="5376" b="-1237"/>
          <a:stretch/>
        </p:blipFill>
        <p:spPr>
          <a:xfrm>
            <a:off x="463826" y="318052"/>
            <a:ext cx="11277599" cy="62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0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3B1B8-EC1B-476B-BABD-15552ABA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861734"/>
            <a:ext cx="9685322" cy="83562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629037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63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Ион</vt:lpstr>
      <vt:lpstr>ГОСУДАРСТВЕННОЕ БЮДЖЕТНОЕ ПРОФЕССИОНАЛЬНОЕ ОБРАЗОВАТЕЛЬНОЕ УЧРЕЖДЕНИЕ "БУРЯТСКИЙ РЕСПУБЛИКАНСКИЙ ИНФОРМАЦИОННО-ЭКОНОМИЧЕСКИЙ ТЕХНИКУМ</vt:lpstr>
      <vt:lpstr>Презентация PowerPoint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303-ПК</dc:creator>
  <cp:lastModifiedBy>303-ПК</cp:lastModifiedBy>
  <cp:revision>5</cp:revision>
  <dcterms:created xsi:type="dcterms:W3CDTF">2022-02-18T03:18:57Z</dcterms:created>
  <dcterms:modified xsi:type="dcterms:W3CDTF">2022-02-18T04:07:03Z</dcterms:modified>
</cp:coreProperties>
</file>