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72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81" r:id="rId23"/>
    <p:sldId id="282" r:id="rId24"/>
    <p:sldId id="289" r:id="rId25"/>
    <p:sldId id="279" r:id="rId26"/>
    <p:sldId id="283" r:id="rId27"/>
    <p:sldId id="284" r:id="rId28"/>
    <p:sldId id="285" r:id="rId29"/>
    <p:sldId id="286" r:id="rId30"/>
    <p:sldId id="287" r:id="rId31"/>
    <p:sldId id="288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8" r:id="rId40"/>
    <p:sldId id="297" r:id="rId41"/>
    <p:sldId id="299" r:id="rId42"/>
    <p:sldId id="300" r:id="rId43"/>
    <p:sldId id="30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498" y="-1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516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9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0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149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40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678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364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48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504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89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6CAE9-0E44-46FA-9055-1BFD7AB8BFC2}" type="datetimeFigureOut">
              <a:rPr lang="ru-RU" smtClean="0"/>
              <a:t>04.09.2016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77F44-F146-45D6-B142-8E4F907DCB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86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Русская </a:t>
            </a:r>
            <a:r>
              <a:rPr lang="ru-RU" smtClean="0"/>
              <a:t>региональная кухня</a:t>
            </a: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318055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Северный Кавказ</a:t>
            </a:r>
            <a:br>
              <a:rPr lang="ru-RU" dirty="0"/>
            </a:br>
            <a:r>
              <a:rPr lang="ru-RU" sz="2200" dirty="0" smtClean="0"/>
              <a:t>Кабардинский </a:t>
            </a:r>
            <a:r>
              <a:rPr lang="ru-RU" sz="2200" dirty="0" err="1" smtClean="0"/>
              <a:t>лягур</a:t>
            </a:r>
            <a:r>
              <a:rPr lang="ru-RU" sz="2200" dirty="0" smtClean="0"/>
              <a:t> и паста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48880"/>
            <a:ext cx="3639079" cy="272930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067" y="2348880"/>
            <a:ext cx="3918681" cy="2713687"/>
          </a:xfrm>
        </p:spPr>
      </p:pic>
    </p:spTree>
    <p:extLst>
      <p:ext uri="{BB962C8B-B14F-4D97-AF65-F5344CB8AC3E}">
        <p14:creationId xmlns:p14="http://schemas.microsoft.com/office/powerpoint/2010/main" val="2696751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Северный Кавказ</a:t>
            </a:r>
            <a:br>
              <a:rPr lang="ru-RU" dirty="0"/>
            </a:br>
            <a:r>
              <a:rPr lang="ru-RU" sz="2200" dirty="0" smtClean="0"/>
              <a:t>Кабардинский </a:t>
            </a:r>
            <a:r>
              <a:rPr lang="ru-RU" sz="2200" dirty="0" err="1" smtClean="0"/>
              <a:t>гедлибже</a:t>
            </a:r>
            <a:r>
              <a:rPr lang="ru-RU" sz="2200" dirty="0" smtClean="0"/>
              <a:t>  и дагестанские </a:t>
            </a:r>
            <a:r>
              <a:rPr lang="ru-RU" sz="2200" dirty="0" err="1" smtClean="0"/>
              <a:t>курзе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4939"/>
            <a:ext cx="4038600" cy="301648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0" y="2358231"/>
            <a:ext cx="3009900" cy="3009900"/>
          </a:xfrm>
        </p:spPr>
      </p:pic>
    </p:spTree>
    <p:extLst>
      <p:ext uri="{BB962C8B-B14F-4D97-AF65-F5344CB8AC3E}">
        <p14:creationId xmlns:p14="http://schemas.microsoft.com/office/powerpoint/2010/main" val="994381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Северный Кавказ</a:t>
            </a:r>
            <a:br>
              <a:rPr lang="ru-RU" dirty="0"/>
            </a:br>
            <a:r>
              <a:rPr lang="ru-RU" sz="2200" dirty="0" smtClean="0"/>
              <a:t>Чеченские </a:t>
            </a:r>
            <a:r>
              <a:rPr lang="ru-RU" sz="2200" dirty="0" err="1" smtClean="0"/>
              <a:t>жижиг-галнаш</a:t>
            </a:r>
            <a:r>
              <a:rPr lang="ru-RU" sz="2200" dirty="0" smtClean="0"/>
              <a:t> и </a:t>
            </a:r>
            <a:r>
              <a:rPr lang="ru-RU" sz="2200" dirty="0" err="1" smtClean="0"/>
              <a:t>баарш</a:t>
            </a:r>
            <a:endParaRPr lang="ru-RU" sz="2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19382"/>
            <a:ext cx="4038600" cy="2887599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15166"/>
            <a:ext cx="4038600" cy="3096030"/>
          </a:xfrm>
        </p:spPr>
      </p:pic>
    </p:spTree>
    <p:extLst>
      <p:ext uri="{BB962C8B-B14F-4D97-AF65-F5344CB8AC3E}">
        <p14:creationId xmlns:p14="http://schemas.microsoft.com/office/powerpoint/2010/main" val="279039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Северный Кавказ</a:t>
            </a:r>
            <a:br>
              <a:rPr lang="ru-RU" dirty="0"/>
            </a:br>
            <a:r>
              <a:rPr lang="ru-RU" sz="2200" dirty="0" smtClean="0"/>
              <a:t>Ингушский </a:t>
            </a:r>
            <a:r>
              <a:rPr lang="ru-RU" sz="2200" dirty="0" err="1" smtClean="0"/>
              <a:t>чепалгаш</a:t>
            </a:r>
            <a:r>
              <a:rPr lang="ru-RU" sz="2200" dirty="0" smtClean="0"/>
              <a:t>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308"/>
            <a:ext cx="4038600" cy="269374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9021"/>
            <a:ext cx="4038600" cy="2688320"/>
          </a:xfrm>
        </p:spPr>
      </p:pic>
    </p:spTree>
    <p:extLst>
      <p:ext uri="{BB962C8B-B14F-4D97-AF65-F5344CB8AC3E}">
        <p14:creationId xmlns:p14="http://schemas.microsoft.com/office/powerpoint/2010/main" val="767539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Северный Кавказ</a:t>
            </a:r>
            <a:br>
              <a:rPr lang="ru-RU" dirty="0"/>
            </a:br>
            <a:r>
              <a:rPr lang="ru-RU" sz="2200" dirty="0" smtClean="0"/>
              <a:t>Дагестанский чуду и черкесская баста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08036"/>
            <a:ext cx="4038600" cy="231029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2666414"/>
            <a:ext cx="3120693" cy="2346761"/>
          </a:xfrm>
        </p:spPr>
      </p:pic>
    </p:spTree>
    <p:extLst>
      <p:ext uri="{BB962C8B-B14F-4D97-AF65-F5344CB8AC3E}">
        <p14:creationId xmlns:p14="http://schemas.microsoft.com/office/powerpoint/2010/main" val="148127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Северный Кавказ</a:t>
            </a:r>
            <a:br>
              <a:rPr lang="ru-RU" dirty="0" smtClean="0"/>
            </a:br>
            <a:r>
              <a:rPr lang="ru-RU" sz="2200" dirty="0" smtClean="0"/>
              <a:t>Осетинские </a:t>
            </a:r>
            <a:r>
              <a:rPr lang="ru-RU" sz="2200" dirty="0" err="1" smtClean="0"/>
              <a:t>дзыкка</a:t>
            </a:r>
            <a:r>
              <a:rPr lang="ru-RU" sz="2200" dirty="0" smtClean="0"/>
              <a:t> и сыр 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97933"/>
            <a:ext cx="4317618" cy="245925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66183"/>
            <a:ext cx="3826768" cy="2534283"/>
          </a:xfrm>
        </p:spPr>
      </p:pic>
    </p:spTree>
    <p:extLst>
      <p:ext uri="{BB962C8B-B14F-4D97-AF65-F5344CB8AC3E}">
        <p14:creationId xmlns:p14="http://schemas.microsoft.com/office/powerpoint/2010/main" val="1563296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Северный Кавказ</a:t>
            </a:r>
            <a:br>
              <a:rPr lang="ru-RU" dirty="0" smtClean="0"/>
            </a:br>
            <a:r>
              <a:rPr lang="ru-RU" sz="2200" dirty="0" smtClean="0"/>
              <a:t>Адыгейские сыр и соль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5184"/>
            <a:ext cx="4038600" cy="269599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2492896"/>
            <a:ext cx="4251943" cy="2736304"/>
          </a:xfrm>
        </p:spPr>
      </p:pic>
    </p:spTree>
    <p:extLst>
      <p:ext uri="{BB962C8B-B14F-4D97-AF65-F5344CB8AC3E}">
        <p14:creationId xmlns:p14="http://schemas.microsoft.com/office/powerpoint/2010/main" val="2062686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Поволжье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668" y="1600200"/>
            <a:ext cx="6404664" cy="4525963"/>
          </a:xfrm>
        </p:spPr>
      </p:pic>
    </p:spTree>
    <p:extLst>
      <p:ext uri="{BB962C8B-B14F-4D97-AF65-F5344CB8AC3E}">
        <p14:creationId xmlns:p14="http://schemas.microsoft.com/office/powerpoint/2010/main" val="3117226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Поволжье</a:t>
            </a:r>
            <a:br>
              <a:rPr lang="ru-RU" dirty="0" smtClean="0"/>
            </a:br>
            <a:r>
              <a:rPr lang="ru-RU" dirty="0" smtClean="0"/>
              <a:t>Мордовская медвежья лапа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34431"/>
            <a:ext cx="3810000" cy="28575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420888"/>
            <a:ext cx="4292972" cy="2859186"/>
          </a:xfrm>
        </p:spPr>
      </p:pic>
    </p:spTree>
    <p:extLst>
      <p:ext uri="{BB962C8B-B14F-4D97-AF65-F5344CB8AC3E}">
        <p14:creationId xmlns:p14="http://schemas.microsoft.com/office/powerpoint/2010/main" val="3624027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Поволжье</a:t>
            </a:r>
            <a:br>
              <a:rPr lang="ru-RU" dirty="0" smtClean="0"/>
            </a:br>
            <a:r>
              <a:rPr lang="ru-RU" sz="2200" dirty="0" smtClean="0"/>
              <a:t>Мордовские блины </a:t>
            </a:r>
            <a:r>
              <a:rPr lang="ru-RU" sz="2200" dirty="0" err="1" smtClean="0"/>
              <a:t>пачат</a:t>
            </a:r>
            <a:r>
              <a:rPr lang="ru-RU" sz="2200" dirty="0" smtClean="0"/>
              <a:t> и алая сила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9"/>
            <a:ext cx="3784476" cy="275769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20888"/>
            <a:ext cx="4557236" cy="2730534"/>
          </a:xfrm>
        </p:spPr>
      </p:pic>
    </p:spTree>
    <p:extLst>
      <p:ext uri="{BB962C8B-B14F-4D97-AF65-F5344CB8AC3E}">
        <p14:creationId xmlns:p14="http://schemas.microsoft.com/office/powerpoint/2010/main" val="3900417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Северо-Запад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132856"/>
            <a:ext cx="6310546" cy="4525963"/>
          </a:xfrm>
        </p:spPr>
      </p:pic>
    </p:spTree>
    <p:extLst>
      <p:ext uri="{BB962C8B-B14F-4D97-AF65-F5344CB8AC3E}">
        <p14:creationId xmlns:p14="http://schemas.microsoft.com/office/powerpoint/2010/main" val="314942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Поволжье</a:t>
            </a:r>
            <a:br>
              <a:rPr lang="ru-RU" dirty="0"/>
            </a:br>
            <a:r>
              <a:rPr lang="ru-RU" sz="2200" dirty="0" smtClean="0"/>
              <a:t>Марий Эл -   </a:t>
            </a:r>
            <a:r>
              <a:rPr lang="ru-RU" sz="2200" dirty="0" err="1" smtClean="0"/>
              <a:t>сокта</a:t>
            </a:r>
            <a:r>
              <a:rPr lang="ru-RU" sz="2200" dirty="0" smtClean="0"/>
              <a:t> и </a:t>
            </a:r>
            <a:r>
              <a:rPr lang="ru-RU" sz="2200" dirty="0" err="1" smtClean="0"/>
              <a:t>каж</a:t>
            </a:r>
            <a:r>
              <a:rPr lang="ru-RU" sz="2200" dirty="0" smtClean="0"/>
              <a:t>  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22871"/>
            <a:ext cx="4038600" cy="268062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2896"/>
            <a:ext cx="4038600" cy="2736304"/>
          </a:xfrm>
        </p:spPr>
      </p:pic>
    </p:spTree>
    <p:extLst>
      <p:ext uri="{BB962C8B-B14F-4D97-AF65-F5344CB8AC3E}">
        <p14:creationId xmlns:p14="http://schemas.microsoft.com/office/powerpoint/2010/main" val="3352940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Поволжье</a:t>
            </a:r>
            <a:br>
              <a:rPr lang="ru-RU" dirty="0"/>
            </a:br>
            <a:r>
              <a:rPr lang="ru-RU" sz="2200" dirty="0"/>
              <a:t>Татарские </a:t>
            </a:r>
            <a:r>
              <a:rPr lang="ru-RU" sz="2200" dirty="0" err="1" smtClean="0"/>
              <a:t>зур</a:t>
            </a:r>
            <a:r>
              <a:rPr lang="ru-RU" sz="2200" dirty="0" smtClean="0"/>
              <a:t> </a:t>
            </a:r>
            <a:r>
              <a:rPr lang="ru-RU" sz="2200" dirty="0" err="1" smtClean="0"/>
              <a:t>бэлиш</a:t>
            </a:r>
            <a:r>
              <a:rPr lang="ru-RU" sz="2200" dirty="0" smtClean="0"/>
              <a:t> и </a:t>
            </a:r>
            <a:r>
              <a:rPr lang="ru-RU" sz="2200" dirty="0" err="1" smtClean="0"/>
              <a:t>вак</a:t>
            </a:r>
            <a:r>
              <a:rPr lang="ru-RU" sz="2200" dirty="0" smtClean="0"/>
              <a:t> </a:t>
            </a:r>
            <a:r>
              <a:rPr lang="ru-RU" sz="2200" dirty="0" err="1" smtClean="0"/>
              <a:t>бэлиш</a:t>
            </a:r>
            <a:r>
              <a:rPr lang="ru-RU" sz="2200" dirty="0" smtClean="0"/>
              <a:t>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20889"/>
            <a:ext cx="4117182" cy="283056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20888"/>
            <a:ext cx="3323446" cy="2829194"/>
          </a:xfrm>
        </p:spPr>
      </p:pic>
    </p:spTree>
    <p:extLst>
      <p:ext uri="{BB962C8B-B14F-4D97-AF65-F5344CB8AC3E}">
        <p14:creationId xmlns:p14="http://schemas.microsoft.com/office/powerpoint/2010/main" val="1314425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Поволжье</a:t>
            </a:r>
            <a:br>
              <a:rPr lang="ru-RU" dirty="0"/>
            </a:br>
            <a:r>
              <a:rPr lang="ru-RU" sz="2200" dirty="0"/>
              <a:t>Татарские </a:t>
            </a:r>
            <a:r>
              <a:rPr lang="ru-RU" sz="2200" dirty="0" err="1" smtClean="0"/>
              <a:t>перемячи</a:t>
            </a:r>
            <a:r>
              <a:rPr lang="ru-RU" sz="2200" dirty="0" smtClean="0"/>
              <a:t> и </a:t>
            </a:r>
            <a:r>
              <a:rPr lang="ru-RU" sz="2200" dirty="0" err="1" smtClean="0"/>
              <a:t>эчпочмак</a:t>
            </a:r>
            <a:r>
              <a:rPr lang="ru-RU" sz="2200" dirty="0" smtClean="0"/>
              <a:t> </a:t>
            </a:r>
            <a:endParaRPr lang="ru-RU" sz="22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981"/>
            <a:ext cx="4038600" cy="2692400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92895"/>
            <a:ext cx="3525450" cy="2703793"/>
          </a:xfrm>
        </p:spPr>
      </p:pic>
    </p:spTree>
    <p:extLst>
      <p:ext uri="{BB962C8B-B14F-4D97-AF65-F5344CB8AC3E}">
        <p14:creationId xmlns:p14="http://schemas.microsoft.com/office/powerpoint/2010/main" val="3680326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Поволжье </a:t>
            </a:r>
            <a:br>
              <a:rPr lang="ru-RU" dirty="0" smtClean="0"/>
            </a:br>
            <a:r>
              <a:rPr lang="ru-RU" dirty="0" smtClean="0"/>
              <a:t>Татарские </a:t>
            </a:r>
            <a:r>
              <a:rPr lang="ru-RU" dirty="0" err="1" smtClean="0"/>
              <a:t>кыстыбый</a:t>
            </a:r>
            <a:r>
              <a:rPr lang="ru-RU" dirty="0" smtClean="0"/>
              <a:t> и салма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20347"/>
            <a:ext cx="4038600" cy="2685669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59319"/>
            <a:ext cx="4038600" cy="2807725"/>
          </a:xfrm>
        </p:spPr>
      </p:pic>
    </p:spTree>
    <p:extLst>
      <p:ext uri="{BB962C8B-B14F-4D97-AF65-F5344CB8AC3E}">
        <p14:creationId xmlns:p14="http://schemas.microsoft.com/office/powerpoint/2010/main" val="1301950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Поволжье</a:t>
            </a:r>
            <a:br>
              <a:rPr lang="ru-RU" dirty="0" smtClean="0"/>
            </a:br>
            <a:r>
              <a:rPr lang="ru-RU" sz="2200" dirty="0" smtClean="0"/>
              <a:t>Татарский вяленый гусь 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2682081"/>
            <a:ext cx="3505200" cy="2362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56650"/>
            <a:ext cx="4038600" cy="2413063"/>
          </a:xfrm>
        </p:spPr>
      </p:pic>
    </p:spTree>
    <p:extLst>
      <p:ext uri="{BB962C8B-B14F-4D97-AF65-F5344CB8AC3E}">
        <p14:creationId xmlns:p14="http://schemas.microsoft.com/office/powerpoint/2010/main" val="1943475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Поволжье</a:t>
            </a:r>
            <a:br>
              <a:rPr lang="ru-RU" dirty="0"/>
            </a:br>
            <a:r>
              <a:rPr lang="ru-RU" sz="2200" dirty="0" smtClean="0"/>
              <a:t>Татарские </a:t>
            </a:r>
            <a:r>
              <a:rPr lang="ru-RU" sz="2200" dirty="0" err="1" smtClean="0"/>
              <a:t>губадия</a:t>
            </a:r>
            <a:r>
              <a:rPr lang="ru-RU" sz="2200" dirty="0" smtClean="0"/>
              <a:t> и </a:t>
            </a:r>
            <a:r>
              <a:rPr lang="ru-RU" sz="2200" dirty="0" err="1" smtClean="0"/>
              <a:t>чак-чак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03002"/>
            <a:ext cx="4038600" cy="232035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08920"/>
            <a:ext cx="3691508" cy="2399480"/>
          </a:xfrm>
        </p:spPr>
      </p:pic>
    </p:spTree>
    <p:extLst>
      <p:ext uri="{BB962C8B-B14F-4D97-AF65-F5344CB8AC3E}">
        <p14:creationId xmlns:p14="http://schemas.microsoft.com/office/powerpoint/2010/main" val="1571260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Поволжье </a:t>
            </a:r>
            <a:br>
              <a:rPr lang="ru-RU" dirty="0" smtClean="0"/>
            </a:br>
            <a:r>
              <a:rPr lang="ru-RU" sz="2200" dirty="0" smtClean="0"/>
              <a:t>Чувашские </a:t>
            </a:r>
            <a:r>
              <a:rPr lang="ru-RU" sz="2200" dirty="0" err="1" smtClean="0"/>
              <a:t>шартан</a:t>
            </a:r>
            <a:r>
              <a:rPr lang="ru-RU" sz="2200" dirty="0" smtClean="0"/>
              <a:t> и </a:t>
            </a:r>
            <a:r>
              <a:rPr lang="ru-RU" sz="2200" dirty="0" err="1" smtClean="0"/>
              <a:t>тултармаш</a:t>
            </a:r>
            <a:r>
              <a:rPr lang="ru-RU" sz="2200" dirty="0" smtClean="0"/>
              <a:t> </a:t>
            </a:r>
            <a:endParaRPr lang="ru-RU" sz="2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70705"/>
            <a:ext cx="4038600" cy="2984952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040" y="2626201"/>
            <a:ext cx="3296920" cy="2473960"/>
          </a:xfrm>
        </p:spPr>
      </p:pic>
    </p:spTree>
    <p:extLst>
      <p:ext uri="{BB962C8B-B14F-4D97-AF65-F5344CB8AC3E}">
        <p14:creationId xmlns:p14="http://schemas.microsoft.com/office/powerpoint/2010/main" val="2502569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Поволжье</a:t>
            </a:r>
            <a:br>
              <a:rPr lang="ru-RU" dirty="0" smtClean="0"/>
            </a:br>
            <a:r>
              <a:rPr lang="ru-RU" sz="2200" dirty="0" smtClean="0"/>
              <a:t>Поволжские немцы – </a:t>
            </a:r>
            <a:r>
              <a:rPr lang="ru-RU" sz="2200" dirty="0" err="1" smtClean="0"/>
              <a:t>штрудли</a:t>
            </a:r>
            <a:r>
              <a:rPr lang="ru-RU" sz="2200" dirty="0" smtClean="0"/>
              <a:t> и </a:t>
            </a:r>
            <a:r>
              <a:rPr lang="ru-RU" sz="2200" dirty="0" err="1" smtClean="0"/>
              <a:t>шнитцсуп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2643981"/>
            <a:ext cx="3251200" cy="2438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564904"/>
            <a:ext cx="3258078" cy="2443559"/>
          </a:xfrm>
        </p:spPr>
      </p:pic>
    </p:spTree>
    <p:extLst>
      <p:ext uri="{BB962C8B-B14F-4D97-AF65-F5344CB8AC3E}">
        <p14:creationId xmlns:p14="http://schemas.microsoft.com/office/powerpoint/2010/main" val="3498201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Урал и Ямало-Ненецкий АО 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24744"/>
            <a:ext cx="3862776" cy="5549684"/>
          </a:xfrm>
        </p:spPr>
      </p:pic>
    </p:spTree>
    <p:extLst>
      <p:ext uri="{BB962C8B-B14F-4D97-AF65-F5344CB8AC3E}">
        <p14:creationId xmlns:p14="http://schemas.microsoft.com/office/powerpoint/2010/main" val="1949069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Урал и Ямало-Ненецкий АО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Т</a:t>
            </a:r>
            <a:r>
              <a:rPr lang="ru-RU" dirty="0" err="1" smtClean="0"/>
              <a:t>упоськи</a:t>
            </a:r>
            <a:r>
              <a:rPr lang="ru-RU" dirty="0" smtClean="0"/>
              <a:t> и </a:t>
            </a:r>
            <a:r>
              <a:rPr lang="ru-RU" dirty="0" err="1" smtClean="0"/>
              <a:t>посикунчики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981"/>
            <a:ext cx="4038600" cy="2692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564484"/>
            <a:ext cx="3556820" cy="2667615"/>
          </a:xfrm>
        </p:spPr>
      </p:pic>
    </p:spTree>
    <p:extLst>
      <p:ext uri="{BB962C8B-B14F-4D97-AF65-F5344CB8AC3E}">
        <p14:creationId xmlns:p14="http://schemas.microsoft.com/office/powerpoint/2010/main" val="3166577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Северо-Запад </a:t>
            </a:r>
            <a:br>
              <a:rPr lang="ru-RU" dirty="0" smtClean="0"/>
            </a:br>
            <a:r>
              <a:rPr lang="ru-RU" sz="2200" dirty="0" smtClean="0"/>
              <a:t>Карельский рыбник 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20" y="1600200"/>
            <a:ext cx="6805959" cy="4525963"/>
          </a:xfrm>
        </p:spPr>
      </p:pic>
    </p:spTree>
    <p:extLst>
      <p:ext uri="{BB962C8B-B14F-4D97-AF65-F5344CB8AC3E}">
        <p14:creationId xmlns:p14="http://schemas.microsoft.com/office/powerpoint/2010/main" val="940187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Урал и Ямало-Ненецкий </a:t>
            </a:r>
            <a:r>
              <a:rPr lang="ru-RU" dirty="0" smtClean="0"/>
              <a:t>АО</a:t>
            </a:r>
            <a:br>
              <a:rPr lang="ru-RU" dirty="0" smtClean="0"/>
            </a:br>
            <a:r>
              <a:rPr lang="ru-RU" dirty="0" smtClean="0"/>
              <a:t>Шаньги и </a:t>
            </a:r>
            <a:r>
              <a:rPr lang="ru-RU" dirty="0" err="1" smtClean="0"/>
              <a:t>перепечи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2466181"/>
            <a:ext cx="2412380" cy="24123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92896"/>
            <a:ext cx="3255036" cy="2441277"/>
          </a:xfrm>
        </p:spPr>
      </p:pic>
    </p:spTree>
    <p:extLst>
      <p:ext uri="{BB962C8B-B14F-4D97-AF65-F5344CB8AC3E}">
        <p14:creationId xmlns:p14="http://schemas.microsoft.com/office/powerpoint/2010/main" val="4143063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Сибирь</a:t>
            </a:r>
            <a:br>
              <a:rPr lang="ru-RU" dirty="0" smtClean="0"/>
            </a:br>
            <a:r>
              <a:rPr lang="ru-RU" sz="2200" dirty="0" smtClean="0"/>
              <a:t>Кедровое молоко и рыжиковое масло  </a:t>
            </a:r>
            <a:endParaRPr lang="ru-RU" sz="2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202021"/>
            <a:ext cx="1905000" cy="332232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6" y="2492896"/>
            <a:ext cx="2937474" cy="2406605"/>
          </a:xfrm>
        </p:spPr>
      </p:pic>
    </p:spTree>
    <p:extLst>
      <p:ext uri="{BB962C8B-B14F-4D97-AF65-F5344CB8AC3E}">
        <p14:creationId xmlns:p14="http://schemas.microsoft.com/office/powerpoint/2010/main" val="2040878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Байкал </a:t>
            </a:r>
            <a:br>
              <a:rPr lang="ru-RU" dirty="0" smtClean="0"/>
            </a:br>
            <a:r>
              <a:rPr lang="ru-RU" sz="2200" dirty="0" err="1" smtClean="0"/>
              <a:t>Сугудай</a:t>
            </a:r>
            <a:r>
              <a:rPr lang="ru-RU" sz="2200" dirty="0" smtClean="0"/>
              <a:t> и рыбы на рожнах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256"/>
            <a:ext cx="4038600" cy="29998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068960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32013538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Алтайский край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76872"/>
            <a:ext cx="5209278" cy="2808312"/>
          </a:xfrm>
        </p:spPr>
      </p:pic>
    </p:spTree>
    <p:extLst>
      <p:ext uri="{BB962C8B-B14F-4D97-AF65-F5344CB8AC3E}">
        <p14:creationId xmlns:p14="http://schemas.microsoft.com/office/powerpoint/2010/main" val="3197027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Алтайский край </a:t>
            </a:r>
            <a:br>
              <a:rPr lang="ru-RU" dirty="0" smtClean="0"/>
            </a:br>
            <a:r>
              <a:rPr lang="ru-RU" dirty="0" smtClean="0"/>
              <a:t>Варенье из сосновых шишек и </a:t>
            </a:r>
            <a:r>
              <a:rPr lang="ru-RU" dirty="0" err="1" smtClean="0"/>
              <a:t>кан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09874"/>
            <a:ext cx="4038600" cy="310661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5678408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Бурятия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204864"/>
            <a:ext cx="4169246" cy="2987080"/>
          </a:xfrm>
        </p:spPr>
      </p:pic>
    </p:spTree>
    <p:extLst>
      <p:ext uri="{BB962C8B-B14F-4D97-AF65-F5344CB8AC3E}">
        <p14:creationId xmlns:p14="http://schemas.microsoft.com/office/powerpoint/2010/main" val="10103960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Бурятия</a:t>
            </a:r>
            <a:br>
              <a:rPr lang="ru-RU" dirty="0" smtClean="0"/>
            </a:br>
            <a:r>
              <a:rPr lang="ru-RU" sz="2200" dirty="0" err="1" smtClean="0"/>
              <a:t>Буузы</a:t>
            </a:r>
            <a:r>
              <a:rPr lang="ru-RU" sz="2200" dirty="0" smtClean="0"/>
              <a:t> и </a:t>
            </a:r>
            <a:r>
              <a:rPr lang="ru-RU" sz="2200" dirty="0" err="1" smtClean="0"/>
              <a:t>шулэн</a:t>
            </a:r>
            <a:endParaRPr lang="ru-RU" sz="2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64904"/>
            <a:ext cx="3528392" cy="2646294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6981"/>
            <a:ext cx="4038600" cy="2692400"/>
          </a:xfrm>
        </p:spPr>
      </p:pic>
    </p:spTree>
    <p:extLst>
      <p:ext uri="{BB962C8B-B14F-4D97-AF65-F5344CB8AC3E}">
        <p14:creationId xmlns:p14="http://schemas.microsoft.com/office/powerpoint/2010/main" val="3181112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Якутия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40" y="1600200"/>
            <a:ext cx="5024520" cy="4525963"/>
          </a:xfrm>
        </p:spPr>
      </p:pic>
    </p:spTree>
    <p:extLst>
      <p:ext uri="{BB962C8B-B14F-4D97-AF65-F5344CB8AC3E}">
        <p14:creationId xmlns:p14="http://schemas.microsoft.com/office/powerpoint/2010/main" val="35698459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Якутия</a:t>
            </a:r>
            <a:br>
              <a:rPr lang="ru-RU" dirty="0" smtClean="0"/>
            </a:br>
            <a:r>
              <a:rPr lang="ru-RU" sz="2200" dirty="0" err="1" smtClean="0"/>
              <a:t>Чохоон</a:t>
            </a:r>
            <a:r>
              <a:rPr lang="ru-RU" sz="2200" dirty="0" smtClean="0"/>
              <a:t> и жеребячья грудинка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08920"/>
            <a:ext cx="3398341" cy="225800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96296"/>
            <a:ext cx="3240360" cy="2336659"/>
          </a:xfrm>
        </p:spPr>
      </p:pic>
    </p:spTree>
    <p:extLst>
      <p:ext uri="{BB962C8B-B14F-4D97-AF65-F5344CB8AC3E}">
        <p14:creationId xmlns:p14="http://schemas.microsoft.com/office/powerpoint/2010/main" val="37374208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Дальний Восток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744" y="1600200"/>
            <a:ext cx="4160512" cy="4525963"/>
          </a:xfrm>
        </p:spPr>
      </p:pic>
    </p:spTree>
    <p:extLst>
      <p:ext uri="{BB962C8B-B14F-4D97-AF65-F5344CB8AC3E}">
        <p14:creationId xmlns:p14="http://schemas.microsoft.com/office/powerpoint/2010/main" val="101184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Северо-Запад</a:t>
            </a:r>
            <a:br>
              <a:rPr lang="ru-RU" dirty="0" smtClean="0"/>
            </a:br>
            <a:r>
              <a:rPr lang="ru-RU" sz="2200" dirty="0" smtClean="0"/>
              <a:t>Карельские </a:t>
            </a:r>
            <a:r>
              <a:rPr lang="ru-RU" sz="2200" dirty="0"/>
              <a:t>к</a:t>
            </a:r>
            <a:r>
              <a:rPr lang="ru-RU" sz="2200" dirty="0" smtClean="0"/>
              <a:t>алитки и сканцы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21789"/>
            <a:ext cx="4038600" cy="268278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507580"/>
            <a:ext cx="3610744" cy="2708058"/>
          </a:xfrm>
        </p:spPr>
      </p:pic>
    </p:spTree>
    <p:extLst>
      <p:ext uri="{BB962C8B-B14F-4D97-AF65-F5344CB8AC3E}">
        <p14:creationId xmlns:p14="http://schemas.microsoft.com/office/powerpoint/2010/main" val="3713605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Дальний Восток</a:t>
            </a:r>
            <a:br>
              <a:rPr lang="ru-RU" dirty="0" smtClean="0"/>
            </a:br>
            <a:r>
              <a:rPr lang="ru-RU" sz="2200" dirty="0" smtClean="0"/>
              <a:t>Юкола и трепанг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34431"/>
            <a:ext cx="3810000" cy="28575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20888"/>
            <a:ext cx="3757501" cy="2814498"/>
          </a:xfrm>
        </p:spPr>
      </p:pic>
    </p:spTree>
    <p:extLst>
      <p:ext uri="{BB962C8B-B14F-4D97-AF65-F5344CB8AC3E}">
        <p14:creationId xmlns:p14="http://schemas.microsoft.com/office/powerpoint/2010/main" val="1730375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Дальний Восток</a:t>
            </a:r>
            <a:br>
              <a:rPr lang="ru-RU" dirty="0" smtClean="0"/>
            </a:br>
            <a:r>
              <a:rPr lang="ru-RU" sz="2200" dirty="0" smtClean="0"/>
              <a:t>Актинидия </a:t>
            </a:r>
            <a:r>
              <a:rPr lang="ru-RU" sz="2200" dirty="0" err="1" smtClean="0"/>
              <a:t>коломикта</a:t>
            </a:r>
            <a:r>
              <a:rPr lang="ru-RU" sz="2200" dirty="0" smtClean="0"/>
              <a:t> (кишмиш) и калужница 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677" y="2348880"/>
            <a:ext cx="3969803" cy="2973521"/>
          </a:xfrm>
        </p:spPr>
      </p:pic>
    </p:spTree>
    <p:extLst>
      <p:ext uri="{BB962C8B-B14F-4D97-AF65-F5344CB8AC3E}">
        <p14:creationId xmlns:p14="http://schemas.microsoft.com/office/powerpoint/2010/main" val="33668092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Дальний Восток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Сахалинский лопух и орляк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276872"/>
            <a:ext cx="3530338" cy="3041662"/>
          </a:xfrm>
        </p:spPr>
      </p:pic>
    </p:spTree>
    <p:extLst>
      <p:ext uri="{BB962C8B-B14F-4D97-AF65-F5344CB8AC3E}">
        <p14:creationId xmlns:p14="http://schemas.microsoft.com/office/powerpoint/2010/main" val="24488746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Дальний Восток</a:t>
            </a:r>
            <a:br>
              <a:rPr lang="ru-RU" dirty="0" smtClean="0"/>
            </a:br>
            <a:r>
              <a:rPr lang="ru-RU" dirty="0" err="1" smtClean="0"/>
              <a:t>Анадара</a:t>
            </a:r>
            <a:r>
              <a:rPr lang="ru-RU" dirty="0" smtClean="0"/>
              <a:t> и трубач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92896"/>
            <a:ext cx="3896173" cy="306457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140968"/>
            <a:ext cx="4038600" cy="2423160"/>
          </a:xfrm>
        </p:spPr>
      </p:pic>
    </p:spTree>
    <p:extLst>
      <p:ext uri="{BB962C8B-B14F-4D97-AF65-F5344CB8AC3E}">
        <p14:creationId xmlns:p14="http://schemas.microsoft.com/office/powerpoint/2010/main" val="35630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Северо-Запад</a:t>
            </a:r>
            <a:br>
              <a:rPr lang="ru-RU" dirty="0" smtClean="0"/>
            </a:br>
            <a:r>
              <a:rPr lang="ru-RU" sz="2200" dirty="0" smtClean="0"/>
              <a:t>Псковские Снетки и щи со снетками  </a:t>
            </a:r>
            <a:endParaRPr lang="ru-RU" sz="2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76873"/>
            <a:ext cx="3894583" cy="280963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4028840" cy="2844361"/>
          </a:xfrm>
        </p:spPr>
      </p:pic>
    </p:spTree>
    <p:extLst>
      <p:ext uri="{BB962C8B-B14F-4D97-AF65-F5344CB8AC3E}">
        <p14:creationId xmlns:p14="http://schemas.microsoft.com/office/powerpoint/2010/main" val="2030462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Северо-Запад </a:t>
            </a:r>
            <a:br>
              <a:rPr lang="ru-RU" dirty="0" smtClean="0"/>
            </a:br>
            <a:r>
              <a:rPr lang="ru-RU" dirty="0" smtClean="0"/>
              <a:t>Поморская </a:t>
            </a:r>
            <a:r>
              <a:rPr lang="ru-RU" dirty="0" err="1" smtClean="0"/>
              <a:t>пувля</a:t>
            </a:r>
            <a:r>
              <a:rPr lang="ru-RU" dirty="0" smtClean="0"/>
              <a:t> с </a:t>
            </a:r>
            <a:r>
              <a:rPr lang="ru-RU" smtClean="0"/>
              <a:t>сенько</a:t>
            </a:r>
            <a:r>
              <a:rPr lang="ru-RU"/>
              <a:t>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41029"/>
            <a:ext cx="8229600" cy="4444305"/>
          </a:xfrm>
        </p:spPr>
      </p:pic>
    </p:spTree>
    <p:extLst>
      <p:ext uri="{BB962C8B-B14F-4D97-AF65-F5344CB8AC3E}">
        <p14:creationId xmlns:p14="http://schemas.microsoft.com/office/powerpoint/2010/main" val="1707172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Северный Кавказ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6048672" cy="4538820"/>
          </a:xfrm>
        </p:spPr>
      </p:pic>
    </p:spTree>
    <p:extLst>
      <p:ext uri="{BB962C8B-B14F-4D97-AF65-F5344CB8AC3E}">
        <p14:creationId xmlns:p14="http://schemas.microsoft.com/office/powerpoint/2010/main" val="3265072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Северный Кавказ</a:t>
            </a:r>
            <a:br>
              <a:rPr lang="ru-RU" dirty="0" smtClean="0"/>
            </a:br>
            <a:r>
              <a:rPr lang="ru-RU" sz="2200" dirty="0" smtClean="0"/>
              <a:t>Кубанские </a:t>
            </a:r>
            <a:r>
              <a:rPr lang="ru-RU" sz="2200" dirty="0" err="1" smtClean="0"/>
              <a:t>штромбы</a:t>
            </a:r>
            <a:r>
              <a:rPr lang="ru-RU" sz="2200" dirty="0" smtClean="0"/>
              <a:t>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55017"/>
            <a:ext cx="4038600" cy="3016329"/>
          </a:xfrm>
        </p:spPr>
      </p:pic>
    </p:spTree>
    <p:extLst>
      <p:ext uri="{BB962C8B-B14F-4D97-AF65-F5344CB8AC3E}">
        <p14:creationId xmlns:p14="http://schemas.microsoft.com/office/powerpoint/2010/main" val="356173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Северный Кавказ</a:t>
            </a:r>
            <a:br>
              <a:rPr lang="ru-RU" dirty="0"/>
            </a:br>
            <a:r>
              <a:rPr lang="ru-RU" sz="2200" dirty="0"/>
              <a:t>Кубанский </a:t>
            </a:r>
            <a:r>
              <a:rPr lang="ru-RU" sz="2200" dirty="0" err="1"/>
              <a:t>тавранчук</a:t>
            </a:r>
            <a:r>
              <a:rPr lang="ru-RU" sz="2200" dirty="0"/>
              <a:t> </a:t>
            </a:r>
            <a:r>
              <a:rPr lang="ru-RU" sz="2200" dirty="0" smtClean="0"/>
              <a:t>и донская уха </a:t>
            </a: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18512"/>
            <a:ext cx="4398764" cy="2966672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0933"/>
            <a:ext cx="3754760" cy="3003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181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71</Words>
  <Application>Microsoft Office PowerPoint</Application>
  <PresentationFormat>Экран (4:3)</PresentationFormat>
  <Paragraphs>43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Тема Office</vt:lpstr>
      <vt:lpstr>Русская региональная кухня</vt:lpstr>
      <vt:lpstr>Северо-Запад </vt:lpstr>
      <vt:lpstr>Северо-Запад  Карельский рыбник </vt:lpstr>
      <vt:lpstr>Северо-Запад Карельские калитки и сканцы </vt:lpstr>
      <vt:lpstr>Северо-Запад Псковские Снетки и щи со снетками  </vt:lpstr>
      <vt:lpstr>Северо-Запад  Поморская пувля с сенькой</vt:lpstr>
      <vt:lpstr>Северный Кавказ </vt:lpstr>
      <vt:lpstr>Северный Кавказ Кубанские штромбы </vt:lpstr>
      <vt:lpstr>Северный Кавказ Кубанский тавранчук и донская уха </vt:lpstr>
      <vt:lpstr>Северный Кавказ Кабардинский лягур и паста </vt:lpstr>
      <vt:lpstr>Северный Кавказ Кабардинский гедлибже  и дагестанские курзе</vt:lpstr>
      <vt:lpstr>Северный Кавказ Чеченские жижиг-галнаш и баарш</vt:lpstr>
      <vt:lpstr>Северный Кавказ Ингушский чепалгаш </vt:lpstr>
      <vt:lpstr>Северный Кавказ Дагестанский чуду и черкесская баста </vt:lpstr>
      <vt:lpstr>Северный Кавказ Осетинские дзыкка и сыр  </vt:lpstr>
      <vt:lpstr>Северный Кавказ Адыгейские сыр и соль </vt:lpstr>
      <vt:lpstr>Поволжье</vt:lpstr>
      <vt:lpstr>Поволжье Мордовская медвежья лапа  </vt:lpstr>
      <vt:lpstr>Поволжье Мордовские блины пачат и алая сила </vt:lpstr>
      <vt:lpstr>Поволжье Марий Эл -   сокта и каж   </vt:lpstr>
      <vt:lpstr>Поволжье Татарские зур бэлиш и вак бэлиш </vt:lpstr>
      <vt:lpstr>Поволжье Татарские перемячи и эчпочмак </vt:lpstr>
      <vt:lpstr>Поволжье  Татарские кыстыбый и салма</vt:lpstr>
      <vt:lpstr>Поволжье Татарский вяленый гусь  </vt:lpstr>
      <vt:lpstr>Поволжье Татарские губадия и чак-чак</vt:lpstr>
      <vt:lpstr>Поволжье  Чувашские шартан и тултармаш </vt:lpstr>
      <vt:lpstr>Поволжье Поволжские немцы – штрудли и шнитцсуп</vt:lpstr>
      <vt:lpstr>Урал и Ямало-Ненецкий АО </vt:lpstr>
      <vt:lpstr>Урал и Ямало-Ненецкий АО  Тупоськи и посикунчики  </vt:lpstr>
      <vt:lpstr>Урал и Ямало-Ненецкий АО Шаньги и перепечи  </vt:lpstr>
      <vt:lpstr>Сибирь Кедровое молоко и рыжиковое масло  </vt:lpstr>
      <vt:lpstr>Байкал  Сугудай и рыбы на рожнах </vt:lpstr>
      <vt:lpstr>Алтайский край </vt:lpstr>
      <vt:lpstr>Алтайский край  Варенье из сосновых шишек и кан </vt:lpstr>
      <vt:lpstr>Бурятия </vt:lpstr>
      <vt:lpstr>Бурятия Буузы и шулэн</vt:lpstr>
      <vt:lpstr>Якутия </vt:lpstr>
      <vt:lpstr>Якутия Чохоон и жеребячья грудинка </vt:lpstr>
      <vt:lpstr>Дальний Восток </vt:lpstr>
      <vt:lpstr>Дальний Восток Юкола и трепанг</vt:lpstr>
      <vt:lpstr>Дальний Восток Актинидия коломикта (кишмиш) и калужница  </vt:lpstr>
      <vt:lpstr>Дальний Восток  Сахалинский лопух и орляк</vt:lpstr>
      <vt:lpstr>Дальний Восток Анадара и трубач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82</cp:revision>
  <dcterms:created xsi:type="dcterms:W3CDTF">2016-09-01T21:03:41Z</dcterms:created>
  <dcterms:modified xsi:type="dcterms:W3CDTF">2016-09-04T20:56:38Z</dcterms:modified>
</cp:coreProperties>
</file>