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4" r:id="rId8"/>
    <p:sldId id="263" r:id="rId9"/>
    <p:sldId id="272" r:id="rId10"/>
    <p:sldId id="265" r:id="rId11"/>
    <p:sldId id="266" r:id="rId12"/>
    <p:sldId id="267" r:id="rId13"/>
    <p:sldId id="268" r:id="rId14"/>
    <p:sldId id="269" r:id="rId15"/>
    <p:sldId id="273" r:id="rId16"/>
    <p:sldId id="274" r:id="rId17"/>
    <p:sldId id="275" r:id="rId18"/>
    <p:sldId id="276" r:id="rId19"/>
    <p:sldId id="277" r:id="rId20"/>
    <p:sldId id="278" r:id="rId21"/>
    <p:sldId id="280" r:id="rId22"/>
    <p:sldId id="281" r:id="rId23"/>
    <p:sldId id="282" r:id="rId24"/>
    <p:sldId id="289" r:id="rId25"/>
    <p:sldId id="279" r:id="rId26"/>
    <p:sldId id="283" r:id="rId27"/>
    <p:sldId id="284" r:id="rId28"/>
    <p:sldId id="285" r:id="rId29"/>
    <p:sldId id="286" r:id="rId30"/>
    <p:sldId id="287" r:id="rId31"/>
    <p:sldId id="288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8" r:id="rId40"/>
    <p:sldId id="297" r:id="rId41"/>
    <p:sldId id="299" r:id="rId42"/>
    <p:sldId id="300" r:id="rId43"/>
    <p:sldId id="302" r:id="rId4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1" d="100"/>
          <a:sy n="81" d="100"/>
        </p:scale>
        <p:origin x="-1498" y="-13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6CAE9-0E44-46FA-9055-1BFD7AB8BFC2}" type="datetimeFigureOut">
              <a:rPr lang="ru-RU" smtClean="0"/>
              <a:t>04.09.2016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77F44-F146-45D6-B142-8E4F907DCB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0516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6CAE9-0E44-46FA-9055-1BFD7AB8BFC2}" type="datetimeFigureOut">
              <a:rPr lang="ru-RU" smtClean="0"/>
              <a:t>04.09.2016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77F44-F146-45D6-B142-8E4F907DCB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1294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6CAE9-0E44-46FA-9055-1BFD7AB8BFC2}" type="datetimeFigureOut">
              <a:rPr lang="ru-RU" smtClean="0"/>
              <a:t>04.09.2016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77F44-F146-45D6-B142-8E4F907DCB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7108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6CAE9-0E44-46FA-9055-1BFD7AB8BFC2}" type="datetimeFigureOut">
              <a:rPr lang="ru-RU" smtClean="0"/>
              <a:t>04.09.2016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77F44-F146-45D6-B142-8E4F907DCB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91498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6CAE9-0E44-46FA-9055-1BFD7AB8BFC2}" type="datetimeFigureOut">
              <a:rPr lang="ru-RU" smtClean="0"/>
              <a:t>04.09.2016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77F44-F146-45D6-B142-8E4F907DCB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629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6CAE9-0E44-46FA-9055-1BFD7AB8BFC2}" type="datetimeFigureOut">
              <a:rPr lang="ru-RU" smtClean="0"/>
              <a:t>04.09.2016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77F44-F146-45D6-B142-8E4F907DCB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4404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6CAE9-0E44-46FA-9055-1BFD7AB8BFC2}" type="datetimeFigureOut">
              <a:rPr lang="ru-RU" smtClean="0"/>
              <a:t>04.09.2016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77F44-F146-45D6-B142-8E4F907DCB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06786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6CAE9-0E44-46FA-9055-1BFD7AB8BFC2}" type="datetimeFigureOut">
              <a:rPr lang="ru-RU" smtClean="0"/>
              <a:t>04.09.2016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77F44-F146-45D6-B142-8E4F907DCB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7364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6CAE9-0E44-46FA-9055-1BFD7AB8BFC2}" type="datetimeFigureOut">
              <a:rPr lang="ru-RU" smtClean="0"/>
              <a:t>04.09.2016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77F44-F146-45D6-B142-8E4F907DCB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8488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6CAE9-0E44-46FA-9055-1BFD7AB8BFC2}" type="datetimeFigureOut">
              <a:rPr lang="ru-RU" smtClean="0"/>
              <a:t>04.09.2016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77F44-F146-45D6-B142-8E4F907DCB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95043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6CAE9-0E44-46FA-9055-1BFD7AB8BFC2}" type="datetimeFigureOut">
              <a:rPr lang="ru-RU" smtClean="0"/>
              <a:t>04.09.2016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77F44-F146-45D6-B142-8E4F907DCB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3898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46CAE9-0E44-46FA-9055-1BFD7AB8BFC2}" type="datetimeFigureOut">
              <a:rPr lang="ru-RU" smtClean="0"/>
              <a:t>04.09.2016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077F44-F146-45D6-B142-8E4F907DCB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2863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Русская </a:t>
            </a:r>
            <a:r>
              <a:rPr lang="ru-RU" smtClean="0"/>
              <a:t>региональная кухня</a:t>
            </a:r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018" y="1600200"/>
            <a:ext cx="4525963" cy="4525963"/>
          </a:xfrm>
        </p:spPr>
      </p:pic>
    </p:spTree>
    <p:extLst>
      <p:ext uri="{BB962C8B-B14F-4D97-AF65-F5344CB8AC3E}">
        <p14:creationId xmlns:p14="http://schemas.microsoft.com/office/powerpoint/2010/main" val="13180555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Северный Кавказ</a:t>
            </a:r>
            <a:br>
              <a:rPr lang="ru-RU" dirty="0"/>
            </a:br>
            <a:r>
              <a:rPr lang="ru-RU" sz="2200" dirty="0" smtClean="0"/>
              <a:t>Кабардинский </a:t>
            </a:r>
            <a:r>
              <a:rPr lang="ru-RU" sz="2200" dirty="0" err="1" smtClean="0"/>
              <a:t>лягур</a:t>
            </a:r>
            <a:r>
              <a:rPr lang="ru-RU" sz="2200" dirty="0" smtClean="0"/>
              <a:t> и паста </a:t>
            </a:r>
            <a:endParaRPr lang="ru-RU" sz="22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348880"/>
            <a:ext cx="3639079" cy="2729309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067" y="2348880"/>
            <a:ext cx="3918681" cy="2713687"/>
          </a:xfrm>
        </p:spPr>
      </p:pic>
    </p:spTree>
    <p:extLst>
      <p:ext uri="{BB962C8B-B14F-4D97-AF65-F5344CB8AC3E}">
        <p14:creationId xmlns:p14="http://schemas.microsoft.com/office/powerpoint/2010/main" val="26967515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Северный Кавказ</a:t>
            </a:r>
            <a:br>
              <a:rPr lang="ru-RU" dirty="0"/>
            </a:br>
            <a:r>
              <a:rPr lang="ru-RU" sz="2200" dirty="0" smtClean="0"/>
              <a:t>Кабардинский </a:t>
            </a:r>
            <a:r>
              <a:rPr lang="ru-RU" sz="2200" dirty="0" err="1" smtClean="0"/>
              <a:t>гедлибже</a:t>
            </a:r>
            <a:r>
              <a:rPr lang="ru-RU" sz="2200" dirty="0" smtClean="0"/>
              <a:t>  и дагестанские </a:t>
            </a:r>
            <a:r>
              <a:rPr lang="ru-RU" sz="2200" dirty="0" err="1" smtClean="0"/>
              <a:t>курзе</a:t>
            </a:r>
            <a:endParaRPr lang="ru-RU" sz="22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54939"/>
            <a:ext cx="4038600" cy="3016485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550" y="2358231"/>
            <a:ext cx="3009900" cy="3009900"/>
          </a:xfrm>
        </p:spPr>
      </p:pic>
    </p:spTree>
    <p:extLst>
      <p:ext uri="{BB962C8B-B14F-4D97-AF65-F5344CB8AC3E}">
        <p14:creationId xmlns:p14="http://schemas.microsoft.com/office/powerpoint/2010/main" val="9943812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Северный Кавказ</a:t>
            </a:r>
            <a:br>
              <a:rPr lang="ru-RU" dirty="0"/>
            </a:br>
            <a:r>
              <a:rPr lang="ru-RU" sz="2200" dirty="0" smtClean="0"/>
              <a:t>Чеченские </a:t>
            </a:r>
            <a:r>
              <a:rPr lang="ru-RU" sz="2200" dirty="0" err="1" smtClean="0"/>
              <a:t>жижиг-галнаш</a:t>
            </a:r>
            <a:r>
              <a:rPr lang="ru-RU" sz="2200" dirty="0" smtClean="0"/>
              <a:t> и </a:t>
            </a:r>
            <a:r>
              <a:rPr lang="ru-RU" sz="2200" dirty="0" err="1" smtClean="0"/>
              <a:t>баарш</a:t>
            </a:r>
            <a:endParaRPr lang="ru-RU" sz="2200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419382"/>
            <a:ext cx="4038600" cy="2887599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15166"/>
            <a:ext cx="4038600" cy="3096030"/>
          </a:xfrm>
        </p:spPr>
      </p:pic>
    </p:spTree>
    <p:extLst>
      <p:ext uri="{BB962C8B-B14F-4D97-AF65-F5344CB8AC3E}">
        <p14:creationId xmlns:p14="http://schemas.microsoft.com/office/powerpoint/2010/main" val="2790392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Северный Кавказ</a:t>
            </a:r>
            <a:br>
              <a:rPr lang="ru-RU" dirty="0"/>
            </a:br>
            <a:r>
              <a:rPr lang="ru-RU" sz="2200" dirty="0" smtClean="0"/>
              <a:t>Ингушский </a:t>
            </a:r>
            <a:r>
              <a:rPr lang="ru-RU" sz="2200" dirty="0" err="1" smtClean="0"/>
              <a:t>чепалгаш</a:t>
            </a:r>
            <a:r>
              <a:rPr lang="ru-RU" sz="2200" dirty="0" smtClean="0"/>
              <a:t> </a:t>
            </a:r>
            <a:endParaRPr lang="ru-RU" sz="22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516308"/>
            <a:ext cx="4038600" cy="269374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519021"/>
            <a:ext cx="4038600" cy="2688320"/>
          </a:xfrm>
        </p:spPr>
      </p:pic>
    </p:spTree>
    <p:extLst>
      <p:ext uri="{BB962C8B-B14F-4D97-AF65-F5344CB8AC3E}">
        <p14:creationId xmlns:p14="http://schemas.microsoft.com/office/powerpoint/2010/main" val="7675394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Северный Кавказ</a:t>
            </a:r>
            <a:br>
              <a:rPr lang="ru-RU" dirty="0"/>
            </a:br>
            <a:r>
              <a:rPr lang="ru-RU" sz="2200" dirty="0" smtClean="0"/>
              <a:t>Дагестанский чуду и черкесская баста </a:t>
            </a:r>
            <a:endParaRPr lang="ru-RU" sz="22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08036"/>
            <a:ext cx="4038600" cy="231029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5" y="2666414"/>
            <a:ext cx="3120693" cy="2346761"/>
          </a:xfrm>
        </p:spPr>
      </p:pic>
    </p:spTree>
    <p:extLst>
      <p:ext uri="{BB962C8B-B14F-4D97-AF65-F5344CB8AC3E}">
        <p14:creationId xmlns:p14="http://schemas.microsoft.com/office/powerpoint/2010/main" val="1481270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Северный Кавказ</a:t>
            </a:r>
            <a:br>
              <a:rPr lang="ru-RU" dirty="0" smtClean="0"/>
            </a:br>
            <a:r>
              <a:rPr lang="ru-RU" sz="2200" dirty="0" smtClean="0"/>
              <a:t>Осетинские </a:t>
            </a:r>
            <a:r>
              <a:rPr lang="ru-RU" sz="2200" dirty="0" err="1" smtClean="0"/>
              <a:t>дзыкка</a:t>
            </a:r>
            <a:r>
              <a:rPr lang="ru-RU" sz="2200" dirty="0" smtClean="0"/>
              <a:t> и сыр  </a:t>
            </a:r>
            <a:endParaRPr lang="ru-RU" sz="22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97933"/>
            <a:ext cx="4317618" cy="2459259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666183"/>
            <a:ext cx="3826768" cy="2534283"/>
          </a:xfrm>
        </p:spPr>
      </p:pic>
    </p:spTree>
    <p:extLst>
      <p:ext uri="{BB962C8B-B14F-4D97-AF65-F5344CB8AC3E}">
        <p14:creationId xmlns:p14="http://schemas.microsoft.com/office/powerpoint/2010/main" val="15632963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Северный Кавказ</a:t>
            </a:r>
            <a:br>
              <a:rPr lang="ru-RU" dirty="0" smtClean="0"/>
            </a:br>
            <a:r>
              <a:rPr lang="ru-RU" sz="2200" dirty="0" smtClean="0"/>
              <a:t>Адыгейские сыр и соль </a:t>
            </a:r>
            <a:endParaRPr lang="ru-RU" sz="22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515184"/>
            <a:ext cx="4038600" cy="2695994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2492896"/>
            <a:ext cx="4251943" cy="2736304"/>
          </a:xfrm>
        </p:spPr>
      </p:pic>
    </p:spTree>
    <p:extLst>
      <p:ext uri="{BB962C8B-B14F-4D97-AF65-F5344CB8AC3E}">
        <p14:creationId xmlns:p14="http://schemas.microsoft.com/office/powerpoint/2010/main" val="20626863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Поволжье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668" y="1600200"/>
            <a:ext cx="6404664" cy="4525963"/>
          </a:xfrm>
        </p:spPr>
      </p:pic>
    </p:spTree>
    <p:extLst>
      <p:ext uri="{BB962C8B-B14F-4D97-AF65-F5344CB8AC3E}">
        <p14:creationId xmlns:p14="http://schemas.microsoft.com/office/powerpoint/2010/main" val="31172262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Поволжье</a:t>
            </a:r>
            <a:br>
              <a:rPr lang="ru-RU" dirty="0" smtClean="0"/>
            </a:br>
            <a:r>
              <a:rPr lang="ru-RU" dirty="0" smtClean="0"/>
              <a:t>Мордовская медвежья лапа  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2434431"/>
            <a:ext cx="3810000" cy="285750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420888"/>
            <a:ext cx="4292972" cy="2859186"/>
          </a:xfrm>
        </p:spPr>
      </p:pic>
    </p:spTree>
    <p:extLst>
      <p:ext uri="{BB962C8B-B14F-4D97-AF65-F5344CB8AC3E}">
        <p14:creationId xmlns:p14="http://schemas.microsoft.com/office/powerpoint/2010/main" val="36240273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Поволжье</a:t>
            </a:r>
            <a:br>
              <a:rPr lang="ru-RU" dirty="0" smtClean="0"/>
            </a:br>
            <a:r>
              <a:rPr lang="ru-RU" sz="2200" dirty="0" smtClean="0"/>
              <a:t>Мордовские блины </a:t>
            </a:r>
            <a:r>
              <a:rPr lang="ru-RU" sz="2200" dirty="0" err="1" smtClean="0"/>
              <a:t>пачат</a:t>
            </a:r>
            <a:r>
              <a:rPr lang="ru-RU" sz="2200" dirty="0" smtClean="0"/>
              <a:t> и алая сила </a:t>
            </a:r>
            <a:endParaRPr lang="ru-RU" sz="22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420889"/>
            <a:ext cx="3784476" cy="2757694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420888"/>
            <a:ext cx="4557236" cy="2730534"/>
          </a:xfrm>
        </p:spPr>
      </p:pic>
    </p:spTree>
    <p:extLst>
      <p:ext uri="{BB962C8B-B14F-4D97-AF65-F5344CB8AC3E}">
        <p14:creationId xmlns:p14="http://schemas.microsoft.com/office/powerpoint/2010/main" val="39004174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Северо-Запад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132856"/>
            <a:ext cx="6310546" cy="4525963"/>
          </a:xfrm>
        </p:spPr>
      </p:pic>
    </p:spTree>
    <p:extLst>
      <p:ext uri="{BB962C8B-B14F-4D97-AF65-F5344CB8AC3E}">
        <p14:creationId xmlns:p14="http://schemas.microsoft.com/office/powerpoint/2010/main" val="3149422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Поволжье</a:t>
            </a:r>
            <a:br>
              <a:rPr lang="ru-RU" dirty="0"/>
            </a:br>
            <a:r>
              <a:rPr lang="ru-RU" sz="2200" dirty="0" smtClean="0"/>
              <a:t>Марий Эл -   </a:t>
            </a:r>
            <a:r>
              <a:rPr lang="ru-RU" sz="2200" dirty="0" err="1" smtClean="0"/>
              <a:t>сокта</a:t>
            </a:r>
            <a:r>
              <a:rPr lang="ru-RU" sz="2200" dirty="0" smtClean="0"/>
              <a:t> и </a:t>
            </a:r>
            <a:r>
              <a:rPr lang="ru-RU" sz="2200" dirty="0" err="1" smtClean="0"/>
              <a:t>каж</a:t>
            </a:r>
            <a:r>
              <a:rPr lang="ru-RU" sz="2200" dirty="0" smtClean="0"/>
              <a:t>   </a:t>
            </a:r>
            <a:endParaRPr lang="ru-RU" sz="22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522871"/>
            <a:ext cx="4038600" cy="268062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492896"/>
            <a:ext cx="4038600" cy="2736304"/>
          </a:xfrm>
        </p:spPr>
      </p:pic>
    </p:spTree>
    <p:extLst>
      <p:ext uri="{BB962C8B-B14F-4D97-AF65-F5344CB8AC3E}">
        <p14:creationId xmlns:p14="http://schemas.microsoft.com/office/powerpoint/2010/main" val="33529402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Поволжье</a:t>
            </a:r>
            <a:br>
              <a:rPr lang="ru-RU" dirty="0"/>
            </a:br>
            <a:r>
              <a:rPr lang="ru-RU" sz="2200" dirty="0"/>
              <a:t>Татарские </a:t>
            </a:r>
            <a:r>
              <a:rPr lang="ru-RU" sz="2200" dirty="0" err="1" smtClean="0"/>
              <a:t>зур</a:t>
            </a:r>
            <a:r>
              <a:rPr lang="ru-RU" sz="2200" dirty="0" smtClean="0"/>
              <a:t> </a:t>
            </a:r>
            <a:r>
              <a:rPr lang="ru-RU" sz="2200" dirty="0" err="1" smtClean="0"/>
              <a:t>бэлиш</a:t>
            </a:r>
            <a:r>
              <a:rPr lang="ru-RU" sz="2200" dirty="0" smtClean="0"/>
              <a:t> и </a:t>
            </a:r>
            <a:r>
              <a:rPr lang="ru-RU" sz="2200" dirty="0" err="1" smtClean="0"/>
              <a:t>вак</a:t>
            </a:r>
            <a:r>
              <a:rPr lang="ru-RU" sz="2200" dirty="0" smtClean="0"/>
              <a:t> </a:t>
            </a:r>
            <a:r>
              <a:rPr lang="ru-RU" sz="2200" dirty="0" err="1" smtClean="0"/>
              <a:t>бэлиш</a:t>
            </a:r>
            <a:r>
              <a:rPr lang="ru-RU" sz="2200" dirty="0" smtClean="0"/>
              <a:t> </a:t>
            </a:r>
            <a:endParaRPr lang="ru-RU" sz="22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420889"/>
            <a:ext cx="4117182" cy="283056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420888"/>
            <a:ext cx="3323446" cy="2829194"/>
          </a:xfrm>
        </p:spPr>
      </p:pic>
    </p:spTree>
    <p:extLst>
      <p:ext uri="{BB962C8B-B14F-4D97-AF65-F5344CB8AC3E}">
        <p14:creationId xmlns:p14="http://schemas.microsoft.com/office/powerpoint/2010/main" val="13144255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Поволжье</a:t>
            </a:r>
            <a:br>
              <a:rPr lang="ru-RU" dirty="0"/>
            </a:br>
            <a:r>
              <a:rPr lang="ru-RU" sz="2200" dirty="0"/>
              <a:t>Татарские </a:t>
            </a:r>
            <a:r>
              <a:rPr lang="ru-RU" sz="2200" dirty="0" err="1" smtClean="0"/>
              <a:t>перемячи</a:t>
            </a:r>
            <a:r>
              <a:rPr lang="ru-RU" sz="2200" dirty="0" smtClean="0"/>
              <a:t> и </a:t>
            </a:r>
            <a:r>
              <a:rPr lang="ru-RU" sz="2200" dirty="0" err="1" smtClean="0"/>
              <a:t>эчпочмак</a:t>
            </a:r>
            <a:r>
              <a:rPr lang="ru-RU" sz="2200" dirty="0" smtClean="0"/>
              <a:t> </a:t>
            </a:r>
            <a:endParaRPr lang="ru-RU" sz="2200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516981"/>
            <a:ext cx="4038600" cy="2692400"/>
          </a:xfrm>
        </p:spPr>
      </p:pic>
      <p:pic>
        <p:nvPicPr>
          <p:cNvPr id="12" name="Объект 11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492895"/>
            <a:ext cx="3525450" cy="2703793"/>
          </a:xfrm>
        </p:spPr>
      </p:pic>
    </p:spTree>
    <p:extLst>
      <p:ext uri="{BB962C8B-B14F-4D97-AF65-F5344CB8AC3E}">
        <p14:creationId xmlns:p14="http://schemas.microsoft.com/office/powerpoint/2010/main" val="36803263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Поволжье </a:t>
            </a:r>
            <a:br>
              <a:rPr lang="ru-RU" dirty="0" smtClean="0"/>
            </a:br>
            <a:r>
              <a:rPr lang="ru-RU" dirty="0" smtClean="0"/>
              <a:t>Татарские </a:t>
            </a:r>
            <a:r>
              <a:rPr lang="ru-RU" dirty="0" err="1" smtClean="0"/>
              <a:t>кыстыбый</a:t>
            </a:r>
            <a:r>
              <a:rPr lang="ru-RU" dirty="0" smtClean="0"/>
              <a:t> и салма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520347"/>
            <a:ext cx="4038600" cy="2685669"/>
          </a:xfrm>
        </p:spPr>
      </p:pic>
      <p:pic>
        <p:nvPicPr>
          <p:cNvPr id="12" name="Объект 11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459319"/>
            <a:ext cx="4038600" cy="2807725"/>
          </a:xfrm>
        </p:spPr>
      </p:pic>
    </p:spTree>
    <p:extLst>
      <p:ext uri="{BB962C8B-B14F-4D97-AF65-F5344CB8AC3E}">
        <p14:creationId xmlns:p14="http://schemas.microsoft.com/office/powerpoint/2010/main" val="13019508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Поволжье</a:t>
            </a:r>
            <a:br>
              <a:rPr lang="ru-RU" dirty="0" smtClean="0"/>
            </a:br>
            <a:r>
              <a:rPr lang="ru-RU" sz="2200" dirty="0" smtClean="0"/>
              <a:t>Татарский вяленый гусь  </a:t>
            </a:r>
            <a:endParaRPr lang="ru-RU" sz="22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2682081"/>
            <a:ext cx="3505200" cy="236220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656650"/>
            <a:ext cx="4038600" cy="2413063"/>
          </a:xfrm>
        </p:spPr>
      </p:pic>
    </p:spTree>
    <p:extLst>
      <p:ext uri="{BB962C8B-B14F-4D97-AF65-F5344CB8AC3E}">
        <p14:creationId xmlns:p14="http://schemas.microsoft.com/office/powerpoint/2010/main" val="19434750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Поволжье</a:t>
            </a:r>
            <a:br>
              <a:rPr lang="ru-RU" dirty="0"/>
            </a:br>
            <a:r>
              <a:rPr lang="ru-RU" sz="2200" dirty="0" smtClean="0"/>
              <a:t>Татарские </a:t>
            </a:r>
            <a:r>
              <a:rPr lang="ru-RU" sz="2200" dirty="0" err="1" smtClean="0"/>
              <a:t>губадия</a:t>
            </a:r>
            <a:r>
              <a:rPr lang="ru-RU" sz="2200" dirty="0" smtClean="0"/>
              <a:t> и </a:t>
            </a:r>
            <a:r>
              <a:rPr lang="ru-RU" sz="2200" dirty="0" err="1" smtClean="0"/>
              <a:t>чак-чак</a:t>
            </a:r>
            <a:endParaRPr lang="ru-RU" sz="22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03002"/>
            <a:ext cx="4038600" cy="2320359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708920"/>
            <a:ext cx="3691508" cy="2399480"/>
          </a:xfrm>
        </p:spPr>
      </p:pic>
    </p:spTree>
    <p:extLst>
      <p:ext uri="{BB962C8B-B14F-4D97-AF65-F5344CB8AC3E}">
        <p14:creationId xmlns:p14="http://schemas.microsoft.com/office/powerpoint/2010/main" val="15712602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Поволжье </a:t>
            </a:r>
            <a:br>
              <a:rPr lang="ru-RU" dirty="0" smtClean="0"/>
            </a:br>
            <a:r>
              <a:rPr lang="ru-RU" sz="2200" dirty="0" smtClean="0"/>
              <a:t>Чувашские </a:t>
            </a:r>
            <a:r>
              <a:rPr lang="ru-RU" sz="2200" dirty="0" err="1" smtClean="0"/>
              <a:t>шартан</a:t>
            </a:r>
            <a:r>
              <a:rPr lang="ru-RU" sz="2200" dirty="0" smtClean="0"/>
              <a:t> и </a:t>
            </a:r>
            <a:r>
              <a:rPr lang="ru-RU" sz="2200" dirty="0" err="1" smtClean="0"/>
              <a:t>тултармаш</a:t>
            </a:r>
            <a:r>
              <a:rPr lang="ru-RU" sz="2200" dirty="0" smtClean="0"/>
              <a:t> </a:t>
            </a:r>
            <a:endParaRPr lang="ru-RU" sz="22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70705"/>
            <a:ext cx="4038600" cy="2984952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040" y="2626201"/>
            <a:ext cx="3296920" cy="2473960"/>
          </a:xfrm>
        </p:spPr>
      </p:pic>
    </p:spTree>
    <p:extLst>
      <p:ext uri="{BB962C8B-B14F-4D97-AF65-F5344CB8AC3E}">
        <p14:creationId xmlns:p14="http://schemas.microsoft.com/office/powerpoint/2010/main" val="25025694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Поволжье</a:t>
            </a:r>
            <a:br>
              <a:rPr lang="ru-RU" dirty="0" smtClean="0"/>
            </a:br>
            <a:r>
              <a:rPr lang="ru-RU" sz="2200" dirty="0" smtClean="0"/>
              <a:t>Поволжские немцы – </a:t>
            </a:r>
            <a:r>
              <a:rPr lang="ru-RU" sz="2200" dirty="0" err="1" smtClean="0"/>
              <a:t>штрудли</a:t>
            </a:r>
            <a:r>
              <a:rPr lang="ru-RU" sz="2200" dirty="0" smtClean="0"/>
              <a:t> и </a:t>
            </a:r>
            <a:r>
              <a:rPr lang="ru-RU" sz="2200" dirty="0" err="1" smtClean="0"/>
              <a:t>шнитцсуп</a:t>
            </a:r>
            <a:endParaRPr lang="ru-RU" sz="22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00" y="2643981"/>
            <a:ext cx="3251200" cy="243840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564904"/>
            <a:ext cx="3258078" cy="2443559"/>
          </a:xfrm>
        </p:spPr>
      </p:pic>
    </p:spTree>
    <p:extLst>
      <p:ext uri="{BB962C8B-B14F-4D97-AF65-F5344CB8AC3E}">
        <p14:creationId xmlns:p14="http://schemas.microsoft.com/office/powerpoint/2010/main" val="34982012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Урал и Ямало-Ненецкий АО 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124744"/>
            <a:ext cx="3862776" cy="5549684"/>
          </a:xfrm>
        </p:spPr>
      </p:pic>
    </p:spTree>
    <p:extLst>
      <p:ext uri="{BB962C8B-B14F-4D97-AF65-F5344CB8AC3E}">
        <p14:creationId xmlns:p14="http://schemas.microsoft.com/office/powerpoint/2010/main" val="19490699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Урал и Ямало-Ненецкий АО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err="1"/>
              <a:t>Т</a:t>
            </a:r>
            <a:r>
              <a:rPr lang="ru-RU" dirty="0" err="1" smtClean="0"/>
              <a:t>упоськи</a:t>
            </a:r>
            <a:r>
              <a:rPr lang="ru-RU" dirty="0" smtClean="0"/>
              <a:t> и </a:t>
            </a:r>
            <a:r>
              <a:rPr lang="ru-RU" dirty="0" err="1" smtClean="0"/>
              <a:t>посикунчики</a:t>
            </a:r>
            <a:r>
              <a:rPr lang="ru-RU" dirty="0" smtClean="0"/>
              <a:t>  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516981"/>
            <a:ext cx="4038600" cy="269240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564484"/>
            <a:ext cx="3556820" cy="2667615"/>
          </a:xfrm>
        </p:spPr>
      </p:pic>
    </p:spTree>
    <p:extLst>
      <p:ext uri="{BB962C8B-B14F-4D97-AF65-F5344CB8AC3E}">
        <p14:creationId xmlns:p14="http://schemas.microsoft.com/office/powerpoint/2010/main" val="31665775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Северо-Запад </a:t>
            </a:r>
            <a:br>
              <a:rPr lang="ru-RU" dirty="0" smtClean="0"/>
            </a:br>
            <a:r>
              <a:rPr lang="ru-RU" sz="2200" dirty="0" smtClean="0"/>
              <a:t>Карельский рыбник </a:t>
            </a:r>
            <a:endParaRPr lang="ru-RU" sz="2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020" y="1600200"/>
            <a:ext cx="6805959" cy="4525963"/>
          </a:xfrm>
        </p:spPr>
      </p:pic>
    </p:spTree>
    <p:extLst>
      <p:ext uri="{BB962C8B-B14F-4D97-AF65-F5344CB8AC3E}">
        <p14:creationId xmlns:p14="http://schemas.microsoft.com/office/powerpoint/2010/main" val="9401871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Урал и Ямало-Ненецкий </a:t>
            </a:r>
            <a:r>
              <a:rPr lang="ru-RU" dirty="0" smtClean="0"/>
              <a:t>АО</a:t>
            </a:r>
            <a:br>
              <a:rPr lang="ru-RU" dirty="0" smtClean="0"/>
            </a:br>
            <a:r>
              <a:rPr lang="ru-RU" dirty="0" smtClean="0"/>
              <a:t>Шаньги и </a:t>
            </a:r>
            <a:r>
              <a:rPr lang="ru-RU" dirty="0" err="1" smtClean="0"/>
              <a:t>перепечи</a:t>
            </a:r>
            <a:r>
              <a:rPr lang="ru-RU" dirty="0" smtClean="0"/>
              <a:t>  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0" y="2466181"/>
            <a:ext cx="2412380" cy="241238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492896"/>
            <a:ext cx="3255036" cy="2441277"/>
          </a:xfrm>
        </p:spPr>
      </p:pic>
    </p:spTree>
    <p:extLst>
      <p:ext uri="{BB962C8B-B14F-4D97-AF65-F5344CB8AC3E}">
        <p14:creationId xmlns:p14="http://schemas.microsoft.com/office/powerpoint/2010/main" val="41430633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Сибирь</a:t>
            </a:r>
            <a:br>
              <a:rPr lang="ru-RU" dirty="0" smtClean="0"/>
            </a:br>
            <a:r>
              <a:rPr lang="ru-RU" sz="2200" dirty="0" smtClean="0"/>
              <a:t>Кедровое молоко и рыжиковое масло  </a:t>
            </a:r>
            <a:endParaRPr lang="ru-RU" sz="2200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2202021"/>
            <a:ext cx="1905000" cy="3322320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46" y="2492896"/>
            <a:ext cx="2937474" cy="2406605"/>
          </a:xfrm>
        </p:spPr>
      </p:pic>
    </p:spTree>
    <p:extLst>
      <p:ext uri="{BB962C8B-B14F-4D97-AF65-F5344CB8AC3E}">
        <p14:creationId xmlns:p14="http://schemas.microsoft.com/office/powerpoint/2010/main" val="20408785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Байкал </a:t>
            </a:r>
            <a:br>
              <a:rPr lang="ru-RU" dirty="0" smtClean="0"/>
            </a:br>
            <a:r>
              <a:rPr lang="ru-RU" sz="2200" dirty="0" err="1" smtClean="0"/>
              <a:t>Сугудай</a:t>
            </a:r>
            <a:r>
              <a:rPr lang="ru-RU" sz="2200" dirty="0" smtClean="0"/>
              <a:t> и рыбы на рожнах </a:t>
            </a:r>
            <a:endParaRPr lang="ru-RU" sz="22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63256"/>
            <a:ext cx="4038600" cy="29998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068960"/>
            <a:ext cx="4038600" cy="2271712"/>
          </a:xfrm>
        </p:spPr>
      </p:pic>
    </p:spTree>
    <p:extLst>
      <p:ext uri="{BB962C8B-B14F-4D97-AF65-F5344CB8AC3E}">
        <p14:creationId xmlns:p14="http://schemas.microsoft.com/office/powerpoint/2010/main" val="32013538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Алтайский край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276872"/>
            <a:ext cx="5209278" cy="2808312"/>
          </a:xfrm>
        </p:spPr>
      </p:pic>
    </p:spTree>
    <p:extLst>
      <p:ext uri="{BB962C8B-B14F-4D97-AF65-F5344CB8AC3E}">
        <p14:creationId xmlns:p14="http://schemas.microsoft.com/office/powerpoint/2010/main" val="31970270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Алтайский край </a:t>
            </a:r>
            <a:br>
              <a:rPr lang="ru-RU" dirty="0" smtClean="0"/>
            </a:br>
            <a:r>
              <a:rPr lang="ru-RU" dirty="0" smtClean="0"/>
              <a:t>Варенье из сосновых шишек и </a:t>
            </a:r>
            <a:r>
              <a:rPr lang="ru-RU" dirty="0" err="1" smtClean="0"/>
              <a:t>кан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09874"/>
            <a:ext cx="4038600" cy="3106615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25678408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Бурятия 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204864"/>
            <a:ext cx="4169246" cy="2987080"/>
          </a:xfrm>
        </p:spPr>
      </p:pic>
    </p:spTree>
    <p:extLst>
      <p:ext uri="{BB962C8B-B14F-4D97-AF65-F5344CB8AC3E}">
        <p14:creationId xmlns:p14="http://schemas.microsoft.com/office/powerpoint/2010/main" val="10103960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Бурятия</a:t>
            </a:r>
            <a:br>
              <a:rPr lang="ru-RU" dirty="0" smtClean="0"/>
            </a:br>
            <a:r>
              <a:rPr lang="ru-RU" sz="2200" dirty="0" err="1" smtClean="0"/>
              <a:t>Буузы</a:t>
            </a:r>
            <a:r>
              <a:rPr lang="ru-RU" sz="2200" dirty="0" smtClean="0"/>
              <a:t> и </a:t>
            </a:r>
            <a:r>
              <a:rPr lang="ru-RU" sz="2200" dirty="0" err="1" smtClean="0"/>
              <a:t>шулэн</a:t>
            </a:r>
            <a:endParaRPr lang="ru-RU" sz="22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564904"/>
            <a:ext cx="3528392" cy="2646294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516981"/>
            <a:ext cx="4038600" cy="2692400"/>
          </a:xfrm>
        </p:spPr>
      </p:pic>
    </p:spTree>
    <p:extLst>
      <p:ext uri="{BB962C8B-B14F-4D97-AF65-F5344CB8AC3E}">
        <p14:creationId xmlns:p14="http://schemas.microsoft.com/office/powerpoint/2010/main" val="31811121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Якутия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740" y="1600200"/>
            <a:ext cx="5024520" cy="4525963"/>
          </a:xfrm>
        </p:spPr>
      </p:pic>
    </p:spTree>
    <p:extLst>
      <p:ext uri="{BB962C8B-B14F-4D97-AF65-F5344CB8AC3E}">
        <p14:creationId xmlns:p14="http://schemas.microsoft.com/office/powerpoint/2010/main" val="35698459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Якутия</a:t>
            </a:r>
            <a:br>
              <a:rPr lang="ru-RU" dirty="0" smtClean="0"/>
            </a:br>
            <a:r>
              <a:rPr lang="ru-RU" sz="2200" dirty="0" err="1" smtClean="0"/>
              <a:t>Чохоон</a:t>
            </a:r>
            <a:r>
              <a:rPr lang="ru-RU" sz="2200" dirty="0" smtClean="0"/>
              <a:t> и жеребячья грудинка </a:t>
            </a:r>
            <a:endParaRPr lang="ru-RU" sz="22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708920"/>
            <a:ext cx="3398341" cy="2258009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696296"/>
            <a:ext cx="3240360" cy="2336659"/>
          </a:xfrm>
        </p:spPr>
      </p:pic>
    </p:spTree>
    <p:extLst>
      <p:ext uri="{BB962C8B-B14F-4D97-AF65-F5344CB8AC3E}">
        <p14:creationId xmlns:p14="http://schemas.microsoft.com/office/powerpoint/2010/main" val="37374208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Дальний Восток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744" y="1600200"/>
            <a:ext cx="4160512" cy="4525963"/>
          </a:xfrm>
        </p:spPr>
      </p:pic>
    </p:spTree>
    <p:extLst>
      <p:ext uri="{BB962C8B-B14F-4D97-AF65-F5344CB8AC3E}">
        <p14:creationId xmlns:p14="http://schemas.microsoft.com/office/powerpoint/2010/main" val="10118439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Северо-Запад</a:t>
            </a:r>
            <a:br>
              <a:rPr lang="ru-RU" dirty="0" smtClean="0"/>
            </a:br>
            <a:r>
              <a:rPr lang="ru-RU" sz="2200" dirty="0" smtClean="0"/>
              <a:t>Карельские </a:t>
            </a:r>
            <a:r>
              <a:rPr lang="ru-RU" sz="2200" dirty="0"/>
              <a:t>к</a:t>
            </a:r>
            <a:r>
              <a:rPr lang="ru-RU" sz="2200" dirty="0" smtClean="0"/>
              <a:t>алитки и сканцы </a:t>
            </a:r>
            <a:endParaRPr lang="ru-RU" sz="22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521789"/>
            <a:ext cx="4038600" cy="2682784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507580"/>
            <a:ext cx="3610744" cy="2708058"/>
          </a:xfrm>
        </p:spPr>
      </p:pic>
    </p:spTree>
    <p:extLst>
      <p:ext uri="{BB962C8B-B14F-4D97-AF65-F5344CB8AC3E}">
        <p14:creationId xmlns:p14="http://schemas.microsoft.com/office/powerpoint/2010/main" val="37136059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Дальний Восток</a:t>
            </a:r>
            <a:br>
              <a:rPr lang="ru-RU" dirty="0" smtClean="0"/>
            </a:br>
            <a:r>
              <a:rPr lang="ru-RU" sz="2200" dirty="0" smtClean="0"/>
              <a:t>Юкола и трепанг</a:t>
            </a:r>
            <a:endParaRPr lang="ru-RU" sz="22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2434431"/>
            <a:ext cx="3810000" cy="285750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420888"/>
            <a:ext cx="3757501" cy="2814498"/>
          </a:xfrm>
        </p:spPr>
      </p:pic>
    </p:spTree>
    <p:extLst>
      <p:ext uri="{BB962C8B-B14F-4D97-AF65-F5344CB8AC3E}">
        <p14:creationId xmlns:p14="http://schemas.microsoft.com/office/powerpoint/2010/main" val="1730375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Дальний Восток</a:t>
            </a:r>
            <a:br>
              <a:rPr lang="ru-RU" dirty="0" smtClean="0"/>
            </a:br>
            <a:r>
              <a:rPr lang="ru-RU" sz="2200" dirty="0" smtClean="0"/>
              <a:t>Актинидия </a:t>
            </a:r>
            <a:r>
              <a:rPr lang="ru-RU" sz="2200" dirty="0" err="1" smtClean="0"/>
              <a:t>коломикта</a:t>
            </a:r>
            <a:r>
              <a:rPr lang="ru-RU" sz="2200" dirty="0" smtClean="0"/>
              <a:t> (кишмиш) и калужница  </a:t>
            </a:r>
            <a:endParaRPr lang="ru-RU" sz="22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677" y="2348880"/>
            <a:ext cx="3969803" cy="2973521"/>
          </a:xfrm>
        </p:spPr>
      </p:pic>
    </p:spTree>
    <p:extLst>
      <p:ext uri="{BB962C8B-B14F-4D97-AF65-F5344CB8AC3E}">
        <p14:creationId xmlns:p14="http://schemas.microsoft.com/office/powerpoint/2010/main" val="33668092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Дальний Восток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2200" dirty="0" smtClean="0"/>
              <a:t>Сахалинский лопух и орляк</a:t>
            </a:r>
            <a:endParaRPr lang="ru-RU" sz="22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276872"/>
            <a:ext cx="3530338" cy="3041662"/>
          </a:xfrm>
        </p:spPr>
      </p:pic>
    </p:spTree>
    <p:extLst>
      <p:ext uri="{BB962C8B-B14F-4D97-AF65-F5344CB8AC3E}">
        <p14:creationId xmlns:p14="http://schemas.microsoft.com/office/powerpoint/2010/main" val="24488746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Дальний Восток</a:t>
            </a:r>
            <a:br>
              <a:rPr lang="ru-RU" dirty="0" smtClean="0"/>
            </a:br>
            <a:r>
              <a:rPr lang="ru-RU" dirty="0" err="1" smtClean="0"/>
              <a:t>Анадара</a:t>
            </a:r>
            <a:r>
              <a:rPr lang="ru-RU" dirty="0" smtClean="0"/>
              <a:t> и трубач 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492896"/>
            <a:ext cx="3896173" cy="3064579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140968"/>
            <a:ext cx="4038600" cy="2423160"/>
          </a:xfrm>
        </p:spPr>
      </p:pic>
    </p:spTree>
    <p:extLst>
      <p:ext uri="{BB962C8B-B14F-4D97-AF65-F5344CB8AC3E}">
        <p14:creationId xmlns:p14="http://schemas.microsoft.com/office/powerpoint/2010/main" val="3563049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Северо-Запад</a:t>
            </a:r>
            <a:br>
              <a:rPr lang="ru-RU" dirty="0" smtClean="0"/>
            </a:br>
            <a:r>
              <a:rPr lang="ru-RU" sz="2200" dirty="0" smtClean="0"/>
              <a:t>Псковские Снетки и щи со снетками  </a:t>
            </a:r>
            <a:endParaRPr lang="ru-RU" sz="2200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276873"/>
            <a:ext cx="3894583" cy="2809632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276872"/>
            <a:ext cx="4028840" cy="2844361"/>
          </a:xfrm>
        </p:spPr>
      </p:pic>
    </p:spTree>
    <p:extLst>
      <p:ext uri="{BB962C8B-B14F-4D97-AF65-F5344CB8AC3E}">
        <p14:creationId xmlns:p14="http://schemas.microsoft.com/office/powerpoint/2010/main" val="20304621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Северо-Запад </a:t>
            </a:r>
            <a:br>
              <a:rPr lang="ru-RU" dirty="0" smtClean="0"/>
            </a:br>
            <a:r>
              <a:rPr lang="ru-RU" dirty="0" smtClean="0"/>
              <a:t>Поморская </a:t>
            </a:r>
            <a:r>
              <a:rPr lang="ru-RU" dirty="0" err="1" smtClean="0"/>
              <a:t>пувля</a:t>
            </a:r>
            <a:r>
              <a:rPr lang="ru-RU" dirty="0" smtClean="0"/>
              <a:t> с </a:t>
            </a:r>
            <a:r>
              <a:rPr lang="ru-RU" smtClean="0"/>
              <a:t>сенько</a:t>
            </a:r>
            <a:r>
              <a:rPr lang="ru-RU"/>
              <a:t>й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41029"/>
            <a:ext cx="8229600" cy="4444305"/>
          </a:xfrm>
        </p:spPr>
      </p:pic>
    </p:spTree>
    <p:extLst>
      <p:ext uri="{BB962C8B-B14F-4D97-AF65-F5344CB8AC3E}">
        <p14:creationId xmlns:p14="http://schemas.microsoft.com/office/powerpoint/2010/main" val="17071728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Северный Кавказ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340768"/>
            <a:ext cx="6048672" cy="4538820"/>
          </a:xfrm>
        </p:spPr>
      </p:pic>
    </p:spTree>
    <p:extLst>
      <p:ext uri="{BB962C8B-B14F-4D97-AF65-F5344CB8AC3E}">
        <p14:creationId xmlns:p14="http://schemas.microsoft.com/office/powerpoint/2010/main" val="32650729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Северный Кавказ</a:t>
            </a:r>
            <a:br>
              <a:rPr lang="ru-RU" dirty="0" smtClean="0"/>
            </a:br>
            <a:r>
              <a:rPr lang="ru-RU" sz="2200" dirty="0" smtClean="0"/>
              <a:t>Кубанские </a:t>
            </a:r>
            <a:r>
              <a:rPr lang="ru-RU" sz="2200" dirty="0" err="1" smtClean="0"/>
              <a:t>штромбы</a:t>
            </a:r>
            <a:r>
              <a:rPr lang="ru-RU" sz="2200" dirty="0" smtClean="0"/>
              <a:t> </a:t>
            </a:r>
            <a:endParaRPr lang="ru-RU" sz="22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55017"/>
            <a:ext cx="4038600" cy="3016329"/>
          </a:xfrm>
        </p:spPr>
      </p:pic>
    </p:spTree>
    <p:extLst>
      <p:ext uri="{BB962C8B-B14F-4D97-AF65-F5344CB8AC3E}">
        <p14:creationId xmlns:p14="http://schemas.microsoft.com/office/powerpoint/2010/main" val="35617386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Северный Кавказ</a:t>
            </a:r>
            <a:br>
              <a:rPr lang="ru-RU" dirty="0"/>
            </a:br>
            <a:r>
              <a:rPr lang="ru-RU" sz="2200" dirty="0"/>
              <a:t>Кубанский </a:t>
            </a:r>
            <a:r>
              <a:rPr lang="ru-RU" sz="2200" dirty="0" err="1"/>
              <a:t>тавранчук</a:t>
            </a:r>
            <a:r>
              <a:rPr lang="ru-RU" sz="2200" dirty="0"/>
              <a:t> </a:t>
            </a:r>
            <a:r>
              <a:rPr lang="ru-RU" sz="2200" dirty="0" smtClean="0"/>
              <a:t>и донская уха </a:t>
            </a:r>
            <a:endParaRPr lang="ru-RU" sz="22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118512"/>
            <a:ext cx="4398764" cy="2966672"/>
          </a:xfrm>
        </p:spPr>
      </p:pic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070933"/>
            <a:ext cx="3754760" cy="3003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918135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434</TotalTime>
  <Words>71</Words>
  <Application>Microsoft Office PowerPoint</Application>
  <PresentationFormat>Экран (4:3)</PresentationFormat>
  <Paragraphs>43</Paragraphs>
  <Slides>43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4" baseType="lpstr">
      <vt:lpstr>Тема Office</vt:lpstr>
      <vt:lpstr>Русская региональная кухня</vt:lpstr>
      <vt:lpstr>Северо-Запад </vt:lpstr>
      <vt:lpstr>Северо-Запад  Карельский рыбник </vt:lpstr>
      <vt:lpstr>Северо-Запад Карельские калитки и сканцы </vt:lpstr>
      <vt:lpstr>Северо-Запад Псковские Снетки и щи со снетками  </vt:lpstr>
      <vt:lpstr>Северо-Запад  Поморская пувля с сенькой</vt:lpstr>
      <vt:lpstr>Северный Кавказ </vt:lpstr>
      <vt:lpstr>Северный Кавказ Кубанские штромбы </vt:lpstr>
      <vt:lpstr>Северный Кавказ Кубанский тавранчук и донская уха </vt:lpstr>
      <vt:lpstr>Северный Кавказ Кабардинский лягур и паста </vt:lpstr>
      <vt:lpstr>Северный Кавказ Кабардинский гедлибже  и дагестанские курзе</vt:lpstr>
      <vt:lpstr>Северный Кавказ Чеченские жижиг-галнаш и баарш</vt:lpstr>
      <vt:lpstr>Северный Кавказ Ингушский чепалгаш </vt:lpstr>
      <vt:lpstr>Северный Кавказ Дагестанский чуду и черкесская баста </vt:lpstr>
      <vt:lpstr>Северный Кавказ Осетинские дзыкка и сыр  </vt:lpstr>
      <vt:lpstr>Северный Кавказ Адыгейские сыр и соль </vt:lpstr>
      <vt:lpstr>Поволжье</vt:lpstr>
      <vt:lpstr>Поволжье Мордовская медвежья лапа  </vt:lpstr>
      <vt:lpstr>Поволжье Мордовские блины пачат и алая сила </vt:lpstr>
      <vt:lpstr>Поволжье Марий Эл -   сокта и каж   </vt:lpstr>
      <vt:lpstr>Поволжье Татарские зур бэлиш и вак бэлиш </vt:lpstr>
      <vt:lpstr>Поволжье Татарские перемячи и эчпочмак </vt:lpstr>
      <vt:lpstr>Поволжье  Татарские кыстыбый и салма</vt:lpstr>
      <vt:lpstr>Поволжье Татарский вяленый гусь  </vt:lpstr>
      <vt:lpstr>Поволжье Татарские губадия и чак-чак</vt:lpstr>
      <vt:lpstr>Поволжье  Чувашские шартан и тултармаш </vt:lpstr>
      <vt:lpstr>Поволжье Поволжские немцы – штрудли и шнитцсуп</vt:lpstr>
      <vt:lpstr>Урал и Ямало-Ненецкий АО </vt:lpstr>
      <vt:lpstr>Урал и Ямало-Ненецкий АО  Тупоськи и посикунчики  </vt:lpstr>
      <vt:lpstr>Урал и Ямало-Ненецкий АО Шаньги и перепечи  </vt:lpstr>
      <vt:lpstr>Сибирь Кедровое молоко и рыжиковое масло  </vt:lpstr>
      <vt:lpstr>Байкал  Сугудай и рыбы на рожнах </vt:lpstr>
      <vt:lpstr>Алтайский край </vt:lpstr>
      <vt:lpstr>Алтайский край  Варенье из сосновых шишек и кан </vt:lpstr>
      <vt:lpstr>Бурятия </vt:lpstr>
      <vt:lpstr>Бурятия Буузы и шулэн</vt:lpstr>
      <vt:lpstr>Якутия </vt:lpstr>
      <vt:lpstr>Якутия Чохоон и жеребячья грудинка </vt:lpstr>
      <vt:lpstr>Дальний Восток </vt:lpstr>
      <vt:lpstr>Дальний Восток Юкола и трепанг</vt:lpstr>
      <vt:lpstr>Дальний Восток Актинидия коломикта (кишмиш) и калужница  </vt:lpstr>
      <vt:lpstr>Дальний Восток  Сахалинский лопух и орляк</vt:lpstr>
      <vt:lpstr>Дальний Восток Анадара и трубач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82</cp:revision>
  <dcterms:created xsi:type="dcterms:W3CDTF">2016-09-01T21:03:41Z</dcterms:created>
  <dcterms:modified xsi:type="dcterms:W3CDTF">2016-09-04T20:56:38Z</dcterms:modified>
</cp:coreProperties>
</file>