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16.09.2021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16.09.2021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16.09.2021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16.09.2021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16.09.2021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16.09.2021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16.09.2021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16.09.2021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16.09.2021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Информация и информационные процессы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76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Для передачи информации на большие расстояния первоначально использовались кодированные световые сигналы, с изобретением электричества – передача закодированного определенным образом сигнала по проводам, позднее – с использованием радиоволн.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0556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Создатель общей теории информации и основоположник цифровой связи Клод Шеннон впервые обосновал возможность применения </a:t>
            </a:r>
            <a:r>
              <a:rPr lang="ru-RU" i="1" dirty="0"/>
              <a:t>двоичного кода</a:t>
            </a:r>
            <a:r>
              <a:rPr lang="ru-RU" dirty="0"/>
              <a:t> для передачи информации. С появлением компьютеров вначале появилось средство для обработки числовой информации. Однако в дальнейшем, особенно после широкого распространения персональных компьютеров, компьютеры стали использоваться для хранения, обработки, передачи и поиска текстовой, числовой, графической, звуковой и видеоинформации. Хранение информации при использовании компьютеров осуществляется на магнитных дисках или лентах, на лазерных дисках (CD и DVD), специальных устройствах энергонезависимой памяти (флэш-память и пр.). Эти методы постоянно совершенствуются, изобретаются новые устройства и носители информации.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526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Особым видом информации в настоящее время можно считать информацию, представленную в глобальной сети Интернет. Здесь используются особые приемы хранения, обработки, поиска и передачи распределенной информации больших объемов и особые способы работы с различными видами информации. С помощью компьютера возможно создание, обработка и хранение информационных объектов любых видов, для чего служат специальные программы. Ниже в таблице 2 приведены основные виды программ и соответствующие информационные объекты, которые с их помощью создаются и обрабатываются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9351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4998383"/>
              </p:ext>
            </p:extLst>
          </p:nvPr>
        </p:nvGraphicFramePr>
        <p:xfrm>
          <a:off x="1115616" y="2780928"/>
          <a:ext cx="7458076" cy="1645920"/>
        </p:xfrm>
        <a:graphic>
          <a:graphicData uri="http://schemas.openxmlformats.org/drawingml/2006/table">
            <a:tbl>
              <a:tblPr/>
              <a:tblGrid>
                <a:gridCol w="3729038"/>
                <a:gridCol w="3729038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>
                          <a:effectLst/>
                          <a:latin typeface="Times New Roman"/>
                        </a:rPr>
                        <a:t>Программы</a:t>
                      </a:r>
                      <a:endParaRPr lang="ru-RU" dirty="0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>
                          <a:effectLst/>
                          <a:latin typeface="Times New Roman"/>
                        </a:rPr>
                        <a:t>Информационные объекты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</a:rPr>
                        <a:t>Текстовые редакторы и процессоры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</a:rPr>
                        <a:t>Числовая и текстовая информация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</a:rPr>
                        <a:t>Графические редакторы и пакеты компьютерной графики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</a:rPr>
                        <a:t>Графические объекты (чертежи, рисунки, фотографии т т.п.)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</a:rPr>
                        <a:t>Табличные процессоры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</a:rPr>
                        <a:t>Числовые данные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</a:rPr>
                        <a:t>СУБД – системы управления базами данных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</a:rPr>
                        <a:t>Базы данных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</a:rPr>
                        <a:t>Пакеты мультимедийных презентация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</a:rPr>
                        <a:t>Компьютерные презентации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</a:rPr>
                        <a:t>Клиент-программа электронной почты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</a:rPr>
                        <a:t>Электронные письма, архивы, адресные списки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</a:rPr>
                        <a:t>Интернет браузер</a:t>
                      </a:r>
                      <a:endParaRPr lang="ru-RU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/>
                        </a:rPr>
                        <a:t>Web</a:t>
                      </a:r>
                      <a:r>
                        <a:rPr lang="ru-RU" sz="1200" dirty="0">
                          <a:effectLst/>
                          <a:latin typeface="Times New Roman"/>
                        </a:rPr>
                        <a:t>-страницы, файлы из архива интернета</a:t>
                      </a:r>
                      <a:endParaRPr lang="ru-RU" dirty="0">
                        <a:effectLst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475656" y="1894274"/>
            <a:ext cx="7015895" cy="64633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 smtClean="0">
                <a:ln>
                  <a:noFill/>
                </a:ln>
                <a:solidFill>
                  <a:srgbClr val="111115"/>
                </a:solidFill>
                <a:effectLst/>
                <a:latin typeface="Times New Roman" pitchFamily="18" charset="0"/>
                <a:cs typeface="Times New Roman" pitchFamily="18" charset="0"/>
              </a:rPr>
              <a:t>Таблица 2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11115"/>
                </a:solidFill>
                <a:effectLst/>
                <a:latin typeface="Times New Roman" pitchFamily="18" charset="0"/>
                <a:cs typeface="Times New Roman" pitchFamily="18" charset="0"/>
              </a:rPr>
              <a:t>Список программ, использующихся для обработки и хранения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111115"/>
                </a:solidFill>
                <a:effectLst/>
                <a:latin typeface="Times New Roman" pitchFamily="18" charset="0"/>
                <a:cs typeface="Times New Roman" pitchFamily="18" charset="0"/>
              </a:rPr>
              <a:t>информационных объектов различных видов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4100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Данный список не является полным, так как развитие в сфере информатизации общества постоянно развивается и вносит в жизнедеятельность человека все новые и новые программы для обработки, передачи, хранения информационных объектов.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0995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ИНФОРМАЦИННЫЕ ОБЪЕКТЫ РАЗЛИЧНЫХ ВИДОВ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i="1" dirty="0"/>
              <a:t>Информационный объект</a:t>
            </a:r>
            <a:r>
              <a:rPr lang="ru-RU" dirty="0"/>
              <a:t> – обобщающее понятие, описывающее различные виды объектов; это предметы, процессы, явления материального или нематериального свойства, рассматриваемые с точки зрения их информационных свойств.</a:t>
            </a:r>
          </a:p>
          <a:p>
            <a:r>
              <a:rPr lang="ru-RU" dirty="0"/>
              <a:t>Информационные объекты могут быть </a:t>
            </a:r>
            <a:r>
              <a:rPr lang="ru-RU" i="1" dirty="0"/>
              <a:t>простыми</a:t>
            </a:r>
            <a:r>
              <a:rPr lang="ru-RU" dirty="0"/>
              <a:t> и </a:t>
            </a:r>
            <a:r>
              <a:rPr lang="ru-RU" i="1" dirty="0"/>
              <a:t>комплексными.</a:t>
            </a:r>
            <a:r>
              <a:rPr lang="ru-RU" dirty="0"/>
              <a:t> К простым информационным объектам относятся: звук, изображение, текст, число. Комплексные (структурированные) информационные объекты – элемент, база данных, таблица, гипертекст, гипермедиа.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4369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Стремление зафиксировать, сохранить надолго свое восприятие информации было всегда свойственно человеку и обществу в целом. Мозг человека хранит множество информации, и использует для хранения ее свойств способы, основа которых – </a:t>
            </a:r>
            <a:r>
              <a:rPr lang="ru-RU" i="1" dirty="0"/>
              <a:t>двоичный код</a:t>
            </a:r>
            <a:r>
              <a:rPr lang="ru-RU" dirty="0"/>
              <a:t>, как и у компьютеров. </a:t>
            </a:r>
            <a:r>
              <a:rPr lang="ru-RU" i="1" dirty="0"/>
              <a:t>Двоичный код</a:t>
            </a:r>
            <a:r>
              <a:rPr lang="ru-RU" dirty="0"/>
              <a:t> – это способ представления данных в виде кода, в котором каждый разряд принимает одно из двух возможных значений 0 или 1.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8851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Человек всегда стремился иметь возможность поделиться своей информацией с другими людьми и найти надежные средства для ее передачи и долговременного хранения. Для этого в настоящее время изобретено множество способов хранения информации на внешних носителях и ее передачи на огромные расстояния.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658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Существую основные виды информации по способам ее кодирования и хранения:</a:t>
            </a:r>
          </a:p>
          <a:p>
            <a:r>
              <a:rPr lang="ru-RU" dirty="0"/>
              <a:t>1)  </a:t>
            </a:r>
            <a:r>
              <a:rPr lang="ru-RU" i="1" dirty="0"/>
              <a:t>графическая информация</a:t>
            </a:r>
            <a:r>
              <a:rPr lang="ru-RU" dirty="0"/>
              <a:t> – первый вид, для которого был реализован способ хранения информации об окружающем мире в виде наскальных рисунков, а позднее в виде картин, фотографий, схем, чертежей и т.п.;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2927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2)  </a:t>
            </a:r>
            <a:r>
              <a:rPr lang="ru-RU" i="1" dirty="0"/>
              <a:t>звуковая информация</a:t>
            </a:r>
            <a:r>
              <a:rPr lang="ru-RU" dirty="0"/>
              <a:t> – мир вокруг нас полон звуков, и задача их хранения и тиражирования была решена с изобретением звукозаписывающих устройств в 1877 г. Разновидностью звуковой информации является музыкальная информация – для этого вида был изобретен способ кодирования с использованием специальных символов, что делает возможным хранение ее аналогично графической информации;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4218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3)  </a:t>
            </a:r>
            <a:r>
              <a:rPr lang="ru-RU" i="1" dirty="0"/>
              <a:t>текстовая информация</a:t>
            </a:r>
            <a:r>
              <a:rPr lang="ru-RU" dirty="0"/>
              <a:t> – способ кодирования речи человека специальными символами – буквами, причем разные народы имеют разные языки и используют различные наборы букв (алфавиты) для отображения речи. Особенно большое значение этот способ приобрел после изобретения бумаги и книгопечатания;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3268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4)  </a:t>
            </a:r>
            <a:r>
              <a:rPr lang="ru-RU" i="1" dirty="0"/>
              <a:t>числовая информация</a:t>
            </a:r>
            <a:r>
              <a:rPr lang="ru-RU" dirty="0"/>
              <a:t> – количественная мера объектов и их свойств в окружающем мире. Аналогично текстовой информации для ее отображения используется метод кодирования специальными символами – цифрами, причем системы кодирования (счисления) могут быть разными;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5671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5)  </a:t>
            </a:r>
            <a:r>
              <a:rPr lang="ru-RU" i="1" dirty="0"/>
              <a:t>видеоинформация </a:t>
            </a:r>
            <a:r>
              <a:rPr lang="ru-RU" dirty="0"/>
              <a:t>– способ сохранения «живых» картин окружающего мира, появившийся с изобретением кино.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8382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0</TotalTime>
  <Words>343</Words>
  <Application>Microsoft Office PowerPoint</Application>
  <PresentationFormat>Экран (4:3)</PresentationFormat>
  <Paragraphs>35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Солнцестояние</vt:lpstr>
      <vt:lpstr>Информация и информационные процессы</vt:lpstr>
      <vt:lpstr>ИНФОРМАЦИННЫЕ ОБЪЕКТЫ РАЗЛИЧНЫХ ВИДОВ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и информационные процессы</dc:title>
  <dc:creator>Gorgonit</dc:creator>
  <cp:lastModifiedBy>Gorgonit</cp:lastModifiedBy>
  <cp:revision>2</cp:revision>
  <dcterms:created xsi:type="dcterms:W3CDTF">2021-09-14T08:59:35Z</dcterms:created>
  <dcterms:modified xsi:type="dcterms:W3CDTF">2021-09-16T11:07:38Z</dcterms:modified>
</cp:coreProperties>
</file>