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2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31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87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082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751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48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30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764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069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2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70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70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7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47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54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376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39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1B10475-B031-49C9-96AA-F529662B714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C67E1-97DF-4C59-9EEB-5BBEFAD1B2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278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0C3DF5-4585-466C-96ED-11B2558E2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r>
              <a:rPr lang="ru-RU" b="1" dirty="0"/>
              <a:t>Программный принцип работы компьютера. Примеры компьютерных моделей различных процессов.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A70D27-7D59-4B50-8B70-1F253AE305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814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A81203-78F8-47E8-AA64-1F9A2B0B2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ru-RU" sz="2200" b="1" dirty="0"/>
              <a:t>3. Процессы</a:t>
            </a:r>
            <a:r>
              <a:rPr lang="ru-RU" sz="2200" dirty="0"/>
              <a:t> </a:t>
            </a:r>
          </a:p>
          <a:p>
            <a:pPr marL="57150" indent="0">
              <a:buNone/>
            </a:pPr>
            <a:r>
              <a:rPr lang="ru-RU" dirty="0"/>
              <a:t>Примеры моделей процессов: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модель развития вселенной;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модели экономических процессов;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модели экологических процессов...</a:t>
            </a:r>
          </a:p>
          <a:p>
            <a:pPr marL="0" indent="0">
              <a:buNone/>
            </a:pPr>
            <a:r>
              <a:rPr lang="ru-RU" sz="2200" b="1" dirty="0"/>
              <a:t>4. Поведение</a:t>
            </a:r>
          </a:p>
          <a:p>
            <a:pPr marL="0" indent="0">
              <a:buNone/>
            </a:pPr>
            <a:r>
              <a:rPr lang="ru-RU" dirty="0"/>
              <a:t>При выполнении человеком какого-либо действия ему обычно предшествует возникновение в его сознании модели будущего поведения. Собирается ли он строить дом или решать задачу, переходит улицу или отправляется в поход – он непременно сначала представляет себе все это в уме. Это главное отличие человека мыслящего от всех других живых существ на земле.</a:t>
            </a:r>
          </a:p>
          <a:p>
            <a:pPr marL="0" indent="0">
              <a:buNone/>
            </a:pPr>
            <a:r>
              <a:rPr lang="ru-RU" dirty="0"/>
              <a:t>Один и тот же объект в разных ситуациях, в разных науках может описываться различными моделями. </a:t>
            </a:r>
          </a:p>
          <a:p>
            <a:pPr marL="0" indent="0">
              <a:buNone/>
            </a:pPr>
            <a:r>
              <a:rPr lang="ru-RU" dirty="0"/>
              <a:t>Например, рассмотрим объект “человек” с точки зрения различных наук: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в механике человек – это материальная точка;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в химии – это объект, состоящий из различных химических веществ;</a:t>
            </a:r>
          </a:p>
          <a:p>
            <a:pPr lvl="1">
              <a:spcBef>
                <a:spcPts val="0"/>
              </a:spcBef>
            </a:pPr>
            <a:r>
              <a:rPr lang="ru-RU" sz="2000" dirty="0"/>
              <a:t>в биологии </a:t>
            </a:r>
            <a:r>
              <a:rPr lang="ru-RU" dirty="0"/>
              <a:t>– это система, стремящаяся к самосохранению и т.д.</a:t>
            </a:r>
          </a:p>
          <a:p>
            <a:pPr marL="0" indent="0">
              <a:buNone/>
            </a:pPr>
            <a:r>
              <a:rPr lang="ru-RU" dirty="0"/>
              <a:t>Вследствие того, что компьютер стал мощнейшим помощником человека в его деятельности, более подробно остановимся на компьютерном моделировании.</a:t>
            </a:r>
          </a:p>
        </p:txBody>
      </p:sp>
    </p:spTree>
    <p:extLst>
      <p:ext uri="{BB962C8B-B14F-4D97-AF65-F5344CB8AC3E}">
        <p14:creationId xmlns:p14="http://schemas.microsoft.com/office/powerpoint/2010/main" val="4191964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61F9AD3-8E44-4A6B-BCD2-AFA54D8F7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Компьютерная модель </a:t>
            </a:r>
            <a:r>
              <a:rPr lang="ru-RU" sz="2400" dirty="0"/>
              <a:t>-</a:t>
            </a:r>
            <a:r>
              <a:rPr lang="ru-RU" sz="2200" dirty="0"/>
              <a:t> это модель, реализованная средствами программной среды. Каждый, кто работал на компьютере, даже в качестве конечного пользователя, понимает, что решение проблемы начинается до прикосновения к компьютеру. В наше время всё успешнее становятся попытки создания высоко реалистичных компьютерных изображений. При использовании компьютера появляется возможность присваивать объектам свойства, не существующие в реальной действительности. При "смешивании" реальных и нереальных (некорректных с точки зрения окружающего мира) свойств (характеристик) объекта, его существование кажется вполне реальным. Этой важной и присущей только компьютерной графике возможностью смешивания реальных и вымышленных свойств пользуются:• в кино и на телевидении (там, где необходимо создать фантастику, претендующую на реальность);</a:t>
            </a:r>
          </a:p>
          <a:p>
            <a:pPr lvl="1">
              <a:spcBef>
                <a:spcPts val="0"/>
              </a:spcBef>
            </a:pPr>
            <a:r>
              <a:rPr lang="ru-RU" sz="2200" dirty="0"/>
              <a:t>в дизайнерских и издательских фирмах (чтобы показать, каким образом будут выглядеть предметы бытовой техники, одежды и т.д.);</a:t>
            </a:r>
          </a:p>
          <a:p>
            <a:pPr lvl="1">
              <a:spcBef>
                <a:spcPts val="0"/>
              </a:spcBef>
            </a:pPr>
            <a:r>
              <a:rPr lang="ru-RU" sz="2200" dirty="0"/>
              <a:t>в рекламной деятельности (для создания различного рода рекламных роликов);</a:t>
            </a:r>
          </a:p>
          <a:p>
            <a:pPr lvl="1">
              <a:spcBef>
                <a:spcPts val="0"/>
              </a:spcBef>
            </a:pPr>
            <a:r>
              <a:rPr lang="ru-RU" sz="2200" dirty="0"/>
              <a:t>в промышленности для представления заказчику разработки, ещё несуществующей в реальности, но существующей в документации;</a:t>
            </a:r>
          </a:p>
          <a:p>
            <a:pPr lvl="1">
              <a:spcBef>
                <a:spcPts val="0"/>
              </a:spcBef>
            </a:pPr>
            <a:r>
              <a:rPr lang="ru-RU" sz="2200" dirty="0"/>
              <a:t>для создания игровых персонажей.</a:t>
            </a:r>
          </a:p>
          <a:p>
            <a:pPr marL="0" indent="182563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27119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BAF25D-1178-420B-A5C9-B2905E577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Моделирование</a:t>
            </a:r>
            <a:r>
              <a:rPr lang="ru-RU" sz="2400" dirty="0"/>
              <a:t>- процесс создания модели, точнее, это исследование какого-либо объекта путём построения и изучения его модели.</a:t>
            </a:r>
          </a:p>
          <a:p>
            <a:pPr marL="0" indent="182563">
              <a:buNone/>
            </a:pPr>
            <a:r>
              <a:rPr lang="ru-RU" sz="2400" dirty="0"/>
              <a:t>Исходя из вышесказанного, можно сделать вывод, что при компьютерном моделировании необходимо иметь представление о программных средствах, их назначении, инструментарии и технологических приёмах работы. В этом случае можно легко преобразовать исходную информационную модель в компьютерную. В дальнейшем из всего многообразия компьютерных моделей выделим только компьютерные модели трёхмерных объектов.</a:t>
            </a:r>
          </a:p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Трёхмерные объекты </a:t>
            </a:r>
            <a:r>
              <a:rPr lang="ru-RU" sz="2400" dirty="0"/>
              <a:t>- это объекты, которые имеют ширину, длину и высоту, т.е. при их построении необходимо оперировать с тремя осями координат. Выделим основные этапы моделирования трёхмерных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222196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0B139C-E5A0-4128-91DD-B967DA38F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 algn="ctr">
              <a:buNone/>
            </a:pPr>
            <a:r>
              <a:rPr lang="ru-RU" sz="2800" b="1" dirty="0"/>
              <a:t>Программный принцип работы компьютера</a:t>
            </a:r>
          </a:p>
          <a:p>
            <a:pPr marL="0" indent="182563">
              <a:buNone/>
            </a:pPr>
            <a:r>
              <a:rPr lang="ru-RU" sz="2200" dirty="0"/>
              <a:t>Главной особенностью работы ЭВМ является программный принцип работы. Принцип программы, хранимой в памяти компьютера, считается важнейшей идеей современной компьютерной архитектуры. </a:t>
            </a:r>
          </a:p>
          <a:p>
            <a:pPr marL="0" indent="182563">
              <a:buNone/>
            </a:pPr>
            <a:r>
              <a:rPr lang="ru-RU" sz="2200" dirty="0"/>
              <a:t>Суть идеи заключается в том, что:</a:t>
            </a:r>
          </a:p>
          <a:p>
            <a:pPr marL="400050" lvl="1" indent="0">
              <a:buNone/>
            </a:pPr>
            <a:r>
              <a:rPr lang="ru-RU" sz="2400" dirty="0"/>
              <a:t>1) программа вычислений вводится в память ЭВМ и хранится в ней наравне с исходными числами;</a:t>
            </a:r>
            <a:br>
              <a:rPr lang="ru-RU" sz="2400" dirty="0"/>
            </a:br>
            <a:r>
              <a:rPr lang="ru-RU" sz="2400" dirty="0"/>
              <a:t>2) команды, составляющие программу, представлены в числовом коде по форме ничем не отличающемся от чисел.</a:t>
            </a:r>
          </a:p>
          <a:p>
            <a:pPr marL="0" indent="182563">
              <a:buNone/>
            </a:pPr>
            <a:r>
              <a:rPr lang="ru-RU" sz="2400" dirty="0"/>
              <a:t>В основу работы компьютеров положен программный принцип управления, состоящий в том, что компьютер выполняет действия по заранее заданной программе. Этот принцип обеспечивает универсальность использования компьютера: в определенный момент времени решается задача соответственно выбранной программе. После ее завершения в память загружается другая программа и т.д.</a:t>
            </a:r>
          </a:p>
        </p:txBody>
      </p:sp>
    </p:spTree>
    <p:extLst>
      <p:ext uri="{BB962C8B-B14F-4D97-AF65-F5344CB8AC3E}">
        <p14:creationId xmlns:p14="http://schemas.microsoft.com/office/powerpoint/2010/main" val="170115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691998-2B25-4B54-99BA-7062E2BD4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b="1" dirty="0"/>
              <a:t>Программа</a:t>
            </a:r>
            <a:r>
              <a:rPr lang="ru-RU" sz="2400" dirty="0"/>
              <a:t> состоит из набора команд, выполняющихся процессором автоматически в определенной последовательности. Конечной целью любой компьютерной программы является управление аппаратными средствами.</a:t>
            </a:r>
          </a:p>
          <a:p>
            <a:pPr marL="0" indent="182563">
              <a:buNone/>
            </a:pPr>
            <a:r>
              <a:rPr lang="ru-RU" sz="2400" dirty="0"/>
              <a:t>Для нормального решения задач на компьютере нужно, чтобы программа была отлажена, не требовала доработок и имела соответствующую документацию. Поэтому, относительно работы на компьютере часто используют термин программное обеспечение (</a:t>
            </a:r>
            <a:r>
              <a:rPr lang="ru-RU" sz="2400" dirty="0" err="1"/>
              <a:t>software</a:t>
            </a:r>
            <a:r>
              <a:rPr lang="ru-RU" sz="2400" dirty="0"/>
              <a:t>), под которым понимают совокупность программ, процедур и правил, а также документации, касающихся функционирования системы обработки данных.</a:t>
            </a:r>
          </a:p>
          <a:p>
            <a:pPr marL="0" indent="182563">
              <a:buNone/>
            </a:pPr>
            <a:r>
              <a:rPr lang="ru-RU" sz="2400" dirty="0"/>
              <a:t>Программное и аппаратное обеспечение в компьютере работают в неразрывной связи и взаимодействии. Состав программного обеспечения вычислительной системы называется 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программной конфигурацией</a:t>
            </a:r>
            <a:r>
              <a:rPr lang="ru-RU" sz="2400" dirty="0"/>
              <a:t>.</a:t>
            </a:r>
          </a:p>
          <a:p>
            <a:pPr marL="0" indent="182563">
              <a:buNone/>
            </a:pPr>
            <a:r>
              <a:rPr lang="ru-RU" sz="2400" dirty="0"/>
              <a:t>Информация, представленная в цифровой форме и обрабатываемая на компьютере, называется 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данными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86150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6DEEBE6-66AD-4BA8-B7A2-74246E4F0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163638">
              <a:buNone/>
              <a:tabLst>
                <a:tab pos="814388" algn="l"/>
              </a:tabLst>
            </a:pPr>
            <a:r>
              <a:rPr lang="ru-RU" sz="2800" b="1" dirty="0"/>
              <a:t>Уровни программной конфигурации компьютера:</a:t>
            </a:r>
          </a:p>
          <a:p>
            <a:pPr marL="0" indent="182563">
              <a:buNone/>
            </a:pPr>
            <a:r>
              <a:rPr lang="ru-RU" sz="2400" dirty="0"/>
              <a:t>На самом нижнем уровне находятся программы базовой системы ввода-вывода (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BIOS</a:t>
            </a:r>
            <a:r>
              <a:rPr lang="ru-RU" sz="2400" dirty="0"/>
              <a:t>). Их код записан в одной из микросхем компьютера. В момент включения компьютера эти программы выполняют проверку оборудования и обеспечивают простейшее взаимодействие с клавиатурой и монитором — клавиатура способна реагировать на нажатие некоторых клавиш, а на мониторе отображается информация о ходе запуска компьютера. Взаимодействие с человеком у программ этого уровня крайне ограниченно и возможно только в первые секунды после запуска компьютера.</a:t>
            </a:r>
          </a:p>
          <a:p>
            <a:pPr marL="0" indent="182563">
              <a:buNone/>
            </a:pPr>
            <a:r>
              <a:rPr lang="ru-RU" sz="2400" dirty="0"/>
              <a:t>Системные программы предназначены для работы со всеми устройствами компьютера. Они принадлежат к промежуточному уровню. Одни системные программы управляют работой устройств и используют программы нижнего уровня, а другие отвечают на запросы программ более высоких уровней. Те системные программы, которые непосредственно управляют устройствами, еще называют </a:t>
            </a: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драйверами устройств</a:t>
            </a:r>
            <a:r>
              <a:rPr lang="ru-RU" sz="2400" dirty="0"/>
              <a:t>. Люди работают с программами этого уровня только в тех сравнительно редких случаях, когда требуется настроить оборудование.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2054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1BC4C8-701F-4036-A01A-2645EF64D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Служебные программы </a:t>
            </a:r>
            <a:r>
              <a:rPr lang="ru-RU" sz="2400" dirty="0"/>
              <a:t>— это следующий уровень, программы которого предназначены для обслуживания компьютера, проверки его устройств, а также для настройки устройств и программ. Одни программы общаются с программами нижних уровней, другие передают данные программам верхнего уровня по их запросу. Степень взаимодействия с человеком определяется необходимостью. Например, мастера по наладке и настройке оборудования активно работают со служебными программами. Обычные пользователи используют их сравнительно редко.</a:t>
            </a:r>
          </a:p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прикладных программ </a:t>
            </a:r>
            <a:r>
              <a:rPr lang="ru-RU" sz="2400" dirty="0"/>
              <a:t>— самый верхний. Здесь находятся программы, обслуживающие человека и удовлетворяющие его потребности. С их помощью выполняется набор и редактирование текстов, создание чертежей и иллюстраций, коммуникация между людьми, воспроизведение музыки и видео, а также многое другое. Сверху программы прикладного уровня общаются с человеком, а снизу — с программами нижележащих уровней. Прямого доступа к устройствам программы прикладного уровня, как правило, не имеют.</a:t>
            </a:r>
          </a:p>
        </p:txBody>
      </p:sp>
    </p:spTree>
    <p:extLst>
      <p:ext uri="{BB962C8B-B14F-4D97-AF65-F5344CB8AC3E}">
        <p14:creationId xmlns:p14="http://schemas.microsoft.com/office/powerpoint/2010/main" val="409555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90ACFE-B982-4927-B43D-C2BE4F1B0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dirty="0"/>
              <a:t>Первая вычислительная машина, способная хранить программу в своей памяти, разрабатывалась в 1943—1948 гг. в США под руководством Джона </a:t>
            </a:r>
            <a:r>
              <a:rPr lang="ru-RU" sz="2400" dirty="0" err="1"/>
              <a:t>Мочли</a:t>
            </a:r>
            <a:r>
              <a:rPr lang="ru-RU" sz="2400" dirty="0"/>
              <a:t> и </a:t>
            </a:r>
            <a:r>
              <a:rPr lang="ru-RU" sz="2400" dirty="0" err="1"/>
              <a:t>Преснера</a:t>
            </a:r>
            <a:r>
              <a:rPr lang="ru-RU" sz="2400" dirty="0"/>
              <a:t> </a:t>
            </a:r>
            <a:r>
              <a:rPr lang="ru-RU" sz="2400" dirty="0" err="1"/>
              <a:t>Экерта</a:t>
            </a:r>
            <a:r>
              <a:rPr lang="ru-RU" sz="2400" dirty="0"/>
              <a:t>.</a:t>
            </a:r>
          </a:p>
          <a:p>
            <a:pPr marL="0" indent="182563">
              <a:buNone/>
            </a:pPr>
            <a:r>
              <a:rPr lang="ru-RU" sz="2400" dirty="0"/>
              <a:t>В 1945 г. к работе был привлечен знаменитый математик Джон фон Нейман, который сформулировал общие принципы функционирования универсальных вычислительных устройств.</a:t>
            </a:r>
          </a:p>
          <a:p>
            <a:pPr marL="0" indent="182563">
              <a:buNone/>
            </a:pPr>
            <a:r>
              <a:rPr lang="ru-RU" sz="2400" dirty="0"/>
              <a:t>Первый компьютер, в котором были полностью реализованы эти принципы, был построен в 1949 г. английским исследователем Морисом Уилксом.</a:t>
            </a:r>
          </a:p>
        </p:txBody>
      </p:sp>
    </p:spTree>
    <p:extLst>
      <p:ext uri="{BB962C8B-B14F-4D97-AF65-F5344CB8AC3E}">
        <p14:creationId xmlns:p14="http://schemas.microsoft.com/office/powerpoint/2010/main" val="242936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87E980-081F-4A34-88F2-1631D13C8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70080" cy="670005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Компьютерные модели</a:t>
            </a:r>
          </a:p>
          <a:p>
            <a:pPr marL="0" indent="182563">
              <a:buNone/>
            </a:pPr>
            <a:r>
              <a:rPr lang="ru-RU" sz="2400" dirty="0"/>
              <a:t>Человек в своей деятельности (научной, образовательной, технологической, художественной и т.д.) постоянно использует модели окружающего мира. Моделирование он использует для исследования объектов, процессов и явлений, что помогает человеку принимать обоснованные и продуманные решения, предвидеть последствия своей деятельности. Модели позволяют представить в наглядной форме объекты и процессы, недоступные для непосредственного восприятия. Понятие "модель" в обыденной жизни чаще ассоциируется с "макетом", имеющим внешнее и функциональное сходство с определённым объектом. Всё многообразие моделей отличает нечто общее, а именно - моделью может быть искусственно созданный человеком абстрактный или материальный объект.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46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60D330-0BF8-4A7B-A8E5-1BE3E45F4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 anchor="ctr">
            <a:normAutofit/>
          </a:bodyPr>
          <a:lstStyle/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</a:t>
            </a:r>
            <a:r>
              <a:rPr lang="ru-RU" sz="2400" dirty="0"/>
              <a:t> - это некий новый объект, который отражает существенные особенности изучаемого объекта, явления или процесса.</a:t>
            </a:r>
          </a:p>
          <a:p>
            <a:pPr marL="0" indent="182563">
              <a:buNone/>
            </a:pPr>
            <a:r>
              <a:rPr lang="ru-RU" sz="2400" dirty="0"/>
              <a:t>Выделим существенные черты понятия:</a:t>
            </a:r>
          </a:p>
          <a:p>
            <a:pPr marL="531813" indent="-265113"/>
            <a:r>
              <a:rPr lang="ru-RU" sz="2400" dirty="0"/>
              <a:t>модель-это, в свою очередь, тоже объект;</a:t>
            </a:r>
          </a:p>
          <a:p>
            <a:pPr marL="531813" indent="-265113"/>
            <a:r>
              <a:rPr lang="ru-RU" sz="2400" dirty="0"/>
              <a:t>модель может быть как материальной, так и мысленной;</a:t>
            </a:r>
          </a:p>
          <a:p>
            <a:pPr marL="531813" indent="-265113"/>
            <a:r>
              <a:rPr lang="ru-RU" sz="2400" dirty="0"/>
              <a:t>модель сохраняет существенные для данной модели черты моделируемого объекта. Иначе это модель другого объекта;</a:t>
            </a:r>
          </a:p>
          <a:p>
            <a:pPr marL="531813" indent="-265113"/>
            <a:r>
              <a:rPr lang="ru-RU" sz="2400" dirty="0"/>
              <a:t>модель может сохранять только некоторые черты моделируемого объекта, важные для данного исследования. Некоторые упрощения, огрубление неизбежно.</a:t>
            </a:r>
          </a:p>
          <a:p>
            <a:pPr marL="0" indent="182563">
              <a:buNone/>
            </a:pPr>
            <a:r>
              <a:rPr lang="ru-RU" sz="2400" dirty="0"/>
              <a:t>Анализ модели и наблюдение за ней позволяют познать суть реально существующего, более сложного объекта, процесса, явления, называемого прототипом или оригиналом.</a:t>
            </a:r>
          </a:p>
          <a:p>
            <a:pPr marL="0" indent="182563">
              <a:buNone/>
            </a:pPr>
            <a:r>
              <a:rPr lang="ru-RU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Моделирование</a:t>
            </a:r>
            <a:r>
              <a:rPr lang="ru-RU" sz="2400" dirty="0"/>
              <a:t> – это процесс построения моделей для исследования и изучения объектов, процессов, явлений.</a:t>
            </a:r>
          </a:p>
        </p:txBody>
      </p:sp>
    </p:spTree>
    <p:extLst>
      <p:ext uri="{BB962C8B-B14F-4D97-AF65-F5344CB8AC3E}">
        <p14:creationId xmlns:p14="http://schemas.microsoft.com/office/powerpoint/2010/main" val="15243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2DD9231-7785-4B1B-9020-694DFFE8B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ru-RU" sz="2400" dirty="0"/>
              <a:t>Моделировать можно:</a:t>
            </a:r>
          </a:p>
          <a:p>
            <a:pPr marL="400050" lvl="1" indent="0">
              <a:buNone/>
            </a:pPr>
            <a:r>
              <a:rPr lang="ru-RU" sz="2400" b="1" dirty="0"/>
              <a:t>1.Объекты</a:t>
            </a:r>
            <a:r>
              <a:rPr lang="ru-RU" sz="2400" dirty="0"/>
              <a:t> </a:t>
            </a:r>
          </a:p>
          <a:p>
            <a:pPr marL="400050" lvl="1" indent="0">
              <a:buNone/>
            </a:pPr>
            <a:r>
              <a:rPr lang="ru-RU" sz="2400" dirty="0"/>
              <a:t>Примеры моделей объектов:</a:t>
            </a:r>
          </a:p>
          <a:p>
            <a:pPr lvl="2"/>
            <a:r>
              <a:rPr lang="ru-RU" sz="2400" dirty="0"/>
              <a:t>копии архитектурных сооружений;</a:t>
            </a:r>
          </a:p>
          <a:p>
            <a:pPr lvl="2"/>
            <a:r>
              <a:rPr lang="ru-RU" sz="2400" dirty="0"/>
              <a:t>копии художественные произведения;</a:t>
            </a:r>
          </a:p>
          <a:p>
            <a:pPr lvl="2"/>
            <a:r>
              <a:rPr lang="ru-RU" sz="2400" dirty="0"/>
              <a:t>наглядные пособия;</a:t>
            </a:r>
          </a:p>
          <a:p>
            <a:pPr lvl="2"/>
            <a:r>
              <a:rPr lang="ru-RU" sz="2400" dirty="0"/>
              <a:t>модель атома водорода или солнечной системы;</a:t>
            </a:r>
          </a:p>
          <a:p>
            <a:pPr lvl="2"/>
            <a:r>
              <a:rPr lang="ru-RU" sz="2400" dirty="0"/>
              <a:t>глобус;</a:t>
            </a:r>
          </a:p>
          <a:p>
            <a:pPr lvl="2"/>
            <a:r>
              <a:rPr lang="ru-RU" sz="2400" dirty="0"/>
              <a:t>модель, демонстрирующая одежду и т.д.</a:t>
            </a:r>
          </a:p>
          <a:p>
            <a:pPr marL="400050" lvl="1" indent="0">
              <a:buNone/>
            </a:pPr>
            <a:r>
              <a:rPr lang="ru-RU" sz="2400" b="1" dirty="0"/>
              <a:t>2.</a:t>
            </a:r>
            <a:r>
              <a:rPr lang="ru-RU" sz="2400" dirty="0"/>
              <a:t> </a:t>
            </a:r>
            <a:r>
              <a:rPr lang="ru-RU" sz="2400" b="1" dirty="0"/>
              <a:t>Явления</a:t>
            </a:r>
            <a:r>
              <a:rPr lang="ru-RU" sz="2400" dirty="0"/>
              <a:t> </a:t>
            </a:r>
          </a:p>
          <a:p>
            <a:pPr marL="400050" lvl="1" indent="0">
              <a:buNone/>
            </a:pPr>
            <a:r>
              <a:rPr lang="ru-RU" sz="2400" dirty="0"/>
              <a:t>Примеры моделей явлений:</a:t>
            </a:r>
          </a:p>
          <a:p>
            <a:pPr lvl="2"/>
            <a:r>
              <a:rPr lang="ru-RU" sz="2400" dirty="0"/>
              <a:t>модели физических явлений: грозового разряда, магнитных и электрических сил...;</a:t>
            </a:r>
          </a:p>
          <a:p>
            <a:pPr lvl="2"/>
            <a:r>
              <a:rPr lang="ru-RU" sz="2400" dirty="0"/>
              <a:t>геофизические модели: модель селевого потока, модель землетрясения, модель оползней...</a:t>
            </a:r>
          </a:p>
        </p:txBody>
      </p:sp>
    </p:spTree>
    <p:extLst>
      <p:ext uri="{BB962C8B-B14F-4D97-AF65-F5344CB8AC3E}">
        <p14:creationId xmlns:p14="http://schemas.microsoft.com/office/powerpoint/2010/main" val="1187705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1372</Words>
  <Application>Microsoft Office PowerPoint</Application>
  <PresentationFormat>Широкоэкранный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Ион</vt:lpstr>
      <vt:lpstr>Программный принцип работы компьютера. Примеры компьютерных моделей различных процессов.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Программный принцип работы компьютера. Примеры компьютерных моделей различных процессов.</dc:title>
  <dc:creator>admin</dc:creator>
  <cp:lastModifiedBy>admin</cp:lastModifiedBy>
  <cp:revision>6</cp:revision>
  <dcterms:created xsi:type="dcterms:W3CDTF">2021-10-04T01:24:17Z</dcterms:created>
  <dcterms:modified xsi:type="dcterms:W3CDTF">2021-10-04T07:34:18Z</dcterms:modified>
</cp:coreProperties>
</file>